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744403" y="2971800"/>
            <a:ext cx="270319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3321057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3321057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211" y="3321057"/>
            <a:ext cx="40942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3959707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2871" y="3959707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909" y="3959707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24332" y="3959707"/>
            <a:ext cx="40942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3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000" y="2995295"/>
            <a:ext cx="3181350" cy="86677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928000" y="299497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56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2708910"/>
            <a:ext cx="121412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3336925"/>
            <a:ext cx="121412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72170" y="3960000"/>
            <a:ext cx="121412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010" y="2204720"/>
            <a:ext cx="37147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715" y="2214880"/>
            <a:ext cx="3143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535" y="2225675"/>
            <a:ext cx="3714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610" y="2865120"/>
            <a:ext cx="3714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5410" y="2855595"/>
            <a:ext cx="3810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215" y="2855595"/>
            <a:ext cx="3619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77380" y="2876550"/>
            <a:ext cx="28575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8870" y="2865755"/>
            <a:ext cx="37147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47985" y="2854325"/>
            <a:ext cx="3238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5390" y="3504288"/>
            <a:ext cx="399899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68614" y="4143532"/>
            <a:ext cx="399899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3138609"/>
            <a:ext cx="39989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3795862"/>
            <a:ext cx="399899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98" y="4472167"/>
            <a:ext cx="39989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