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3945573" y="2939098"/>
            <a:ext cx="4300855" cy="9798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0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1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1243074"/>
            <a:ext cx="742670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29" y="1624565"/>
            <a:ext cx="409420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4581120"/>
            <a:ext cx="228513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1662" y="4581120"/>
            <a:ext cx="238035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8413" y="4581120"/>
            <a:ext cx="161863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5325027"/>
            <a:ext cx="9968916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506" y="5725593"/>
            <a:ext cx="2313702" cy="33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03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1281178"/>
            <a:ext cx="1066397" cy="3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904" y="2081683"/>
            <a:ext cx="361813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2091213"/>
            <a:ext cx="399899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352" y="2091213"/>
            <a:ext cx="352291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8085" y="2100743"/>
            <a:ext cx="380856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9722" y="3387269"/>
            <a:ext cx="399899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82317" y="3387269"/>
            <a:ext cx="409420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4433" y="3387269"/>
            <a:ext cx="399899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8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492000"/>
            <a:ext cx="10116000" cy="236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6453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0" y="1268730"/>
            <a:ext cx="10188000" cy="4690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46999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0" y="1404000"/>
            <a:ext cx="10188000" cy="4690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