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021"/>
          <a:stretch>
            <a:fillRect/>
          </a:stretch>
        </p:blipFill>
        <p:spPr>
          <a:xfrm>
            <a:off x="3402330" y="2904173"/>
            <a:ext cx="5387340" cy="104965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3749"/>
          </a:xfrm>
          <a:prstGeom prst="rect">
            <a:avLst/>
          </a:prstGeom>
        </p:spPr>
      </p:pic>
      <p:pic>
        <p:nvPicPr>
          <p:cNvPr id="1073742850" name="图片 8"/>
          <p:cNvPicPr>
            <a:picLocks noChangeAspect="1"/>
          </p:cNvPicPr>
          <p:nvPr/>
        </p:nvPicPr>
        <p:blipFill>
          <a:blip r:embed="rId2"/>
          <a:srcRect l="1942"/>
          <a:stretch>
            <a:fillRect/>
          </a:stretch>
        </p:blipFill>
        <p:spPr>
          <a:xfrm>
            <a:off x="1570355" y="2592000"/>
            <a:ext cx="821690" cy="827405"/>
          </a:xfrm>
          <a:prstGeom prst="rect">
            <a:avLst/>
          </a:prstGeom>
        </p:spPr>
      </p:pic>
      <p:pic>
        <p:nvPicPr>
          <p:cNvPr id="2" name="图片 8"/>
          <p:cNvPicPr>
            <a:picLocks noChangeAspect="1"/>
          </p:cNvPicPr>
          <p:nvPr/>
        </p:nvPicPr>
        <p:blipFill>
          <a:blip r:embed="rId2"/>
          <a:srcRect l="1942"/>
          <a:stretch>
            <a:fillRect/>
          </a:stretch>
        </p:blipFill>
        <p:spPr>
          <a:xfrm>
            <a:off x="6480000" y="2592000"/>
            <a:ext cx="821690" cy="827405"/>
          </a:xfrm>
          <a:prstGeom prst="rect">
            <a:avLst/>
          </a:prstGeom>
        </p:spPr>
      </p:pic>
      <p:pic>
        <p:nvPicPr>
          <p:cNvPr id="13" name="图片 8"/>
          <p:cNvPicPr>
            <a:picLocks noChangeAspect="1"/>
          </p:cNvPicPr>
          <p:nvPr/>
        </p:nvPicPr>
        <p:blipFill>
          <a:blip r:embed="rId2"/>
          <a:srcRect l="1942"/>
          <a:stretch>
            <a:fillRect/>
          </a:stretch>
        </p:blipFill>
        <p:spPr>
          <a:xfrm>
            <a:off x="7632000" y="2592000"/>
            <a:ext cx="821690" cy="827405"/>
          </a:xfrm>
          <a:prstGeom prst="rect">
            <a:avLst/>
          </a:prstGeom>
        </p:spPr>
      </p:pic>
      <p:pic>
        <p:nvPicPr>
          <p:cNvPr id="1073742851" name="图片 1"/>
          <p:cNvPicPr>
            <a:picLocks noChangeAspect="1"/>
          </p:cNvPicPr>
          <p:nvPr/>
        </p:nvPicPr>
        <p:blipFill>
          <a:blip r:embed="rId3"/>
          <a:srcRect t="3902"/>
          <a:stretch>
            <a:fillRect/>
          </a:stretch>
        </p:blipFill>
        <p:spPr>
          <a:xfrm>
            <a:off x="4536000" y="2591753"/>
            <a:ext cx="1619885" cy="847090"/>
          </a:xfrm>
          <a:prstGeom prst="rect">
            <a:avLst/>
          </a:prstGeom>
        </p:spPr>
      </p:pic>
      <p:pic>
        <p:nvPicPr>
          <p:cNvPr id="14" name="图片 1"/>
          <p:cNvPicPr>
            <a:picLocks noChangeAspect="1"/>
          </p:cNvPicPr>
          <p:nvPr/>
        </p:nvPicPr>
        <p:blipFill>
          <a:blip r:embed="rId3"/>
          <a:srcRect t="3902"/>
          <a:stretch>
            <a:fillRect/>
          </a:stretch>
        </p:blipFill>
        <p:spPr>
          <a:xfrm>
            <a:off x="10057325" y="2591753"/>
            <a:ext cx="1619885" cy="847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45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44785" y="2980374"/>
            <a:ext cx="752191" cy="343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96070" y="2980374"/>
            <a:ext cx="1114005" cy="343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11536" y="3715379"/>
            <a:ext cx="333249" cy="10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44030" y="3600833"/>
            <a:ext cx="314205" cy="315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766901" y="3696288"/>
            <a:ext cx="180906" cy="143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036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20100" y="2436603"/>
            <a:ext cx="1628161" cy="324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24181" y="2436603"/>
            <a:ext cx="676020" cy="334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02468" y="3229092"/>
            <a:ext cx="685541" cy="324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54408" y="3229092"/>
            <a:ext cx="685541" cy="324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10579" y="3229092"/>
            <a:ext cx="742670" cy="334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00604" y="3229092"/>
            <a:ext cx="656977" cy="334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73904" y="4031129"/>
            <a:ext cx="733148" cy="315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644886" y="4031129"/>
            <a:ext cx="714105" cy="305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529622" y="4021581"/>
            <a:ext cx="714105" cy="334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319647" y="4021581"/>
            <a:ext cx="714105" cy="334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794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7884" y="2807438"/>
            <a:ext cx="1980453" cy="35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74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49471" y="3437165"/>
            <a:ext cx="399899" cy="352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39496" y="4648682"/>
            <a:ext cx="399899" cy="343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2025-01-15T08:47:36Z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