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3"/>
    <p:sldId id="304" r:id="rId4"/>
    <p:sldId id="305" r:id="rId5"/>
    <p:sldId id="307" r:id="rId6"/>
    <p:sldId id="308" r:id="rId7"/>
    <p:sldId id="309" r:id="rId8"/>
    <p:sldId id="310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/>
          <a:stretch>
            <a:fillRect/>
          </a:stretch>
        </p:blipFill>
        <p:spPr>
          <a:xfrm>
            <a:off x="4817428" y="2849563"/>
            <a:ext cx="2557145" cy="1158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24"/>
          <a:stretch>
            <a:fillRect/>
          </a:stretch>
        </p:blipFill>
        <p:spPr>
          <a:xfrm>
            <a:off x="360045" y="1224280"/>
            <a:ext cx="11339830" cy="1917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3213100"/>
            <a:ext cx="10134600" cy="24003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070" y="3717290"/>
            <a:ext cx="1440180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75460" y="3645535"/>
            <a:ext cx="151193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27575" y="3717290"/>
            <a:ext cx="1440180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11900" y="3717290"/>
            <a:ext cx="1367790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799965" y="3717290"/>
            <a:ext cx="295211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336405" y="3717290"/>
            <a:ext cx="1296035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336405" y="3717290"/>
            <a:ext cx="1367790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00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1055370" y="3928745"/>
            <a:ext cx="10801395" cy="14719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53785"/>
          <a:stretch>
            <a:fillRect/>
          </a:stretch>
        </p:blipFill>
        <p:spPr>
          <a:xfrm>
            <a:off x="1007745" y="2700020"/>
            <a:ext cx="4655565" cy="9601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54082"/>
          <a:stretch>
            <a:fillRect/>
          </a:stretch>
        </p:blipFill>
        <p:spPr>
          <a:xfrm>
            <a:off x="6455790" y="2700020"/>
            <a:ext cx="4625595" cy="9601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 r="54174"/>
          <a:stretch>
            <a:fillRect/>
          </a:stretch>
        </p:blipFill>
        <p:spPr>
          <a:xfrm>
            <a:off x="972185" y="4365625"/>
            <a:ext cx="4619810" cy="9448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l="55110"/>
          <a:stretch>
            <a:fillRect/>
          </a:stretch>
        </p:blipFill>
        <p:spPr>
          <a:xfrm>
            <a:off x="6527985" y="4365625"/>
            <a:ext cx="4525460" cy="94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8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2559432"/>
            <a:ext cx="437984" cy="39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2559432"/>
            <a:ext cx="437984" cy="39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3370230"/>
            <a:ext cx="856926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0075" y="4181028"/>
            <a:ext cx="257078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7833" y="4161951"/>
            <a:ext cx="437984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410" y="4105910"/>
            <a:ext cx="134620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9275" y="4142105"/>
            <a:ext cx="12312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4505" y="4195445"/>
            <a:ext cx="13036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72295" y="4144645"/>
            <a:ext cx="13671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3360" y="5461000"/>
            <a:ext cx="14389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11625" y="5453380"/>
            <a:ext cx="138493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4980" y="5415280"/>
            <a:ext cx="147764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43720" y="5415280"/>
            <a:ext cx="15214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595716"/>
            <a:ext cx="742670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8866" y="3405410"/>
            <a:ext cx="771234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