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44" r:id="rId4"/>
    <p:sldId id="343" r:id="rId5"/>
    <p:sldId id="342" r:id="rId6"/>
    <p:sldId id="341" r:id="rId7"/>
    <p:sldId id="339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31"/>
          <a:stretch>
            <a:fillRect/>
          </a:stretch>
        </p:blipFill>
        <p:spPr>
          <a:xfrm>
            <a:off x="3914775" y="2352993"/>
            <a:ext cx="4362450" cy="21520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81"/>
          <a:stretch>
            <a:fillRect/>
          </a:stretch>
        </p:blipFill>
        <p:spPr>
          <a:xfrm>
            <a:off x="360045" y="1224280"/>
            <a:ext cx="11339830" cy="1979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6000" y="3204000"/>
            <a:ext cx="9692640" cy="243840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631315" y="3717290"/>
            <a:ext cx="1296035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03070" y="3717290"/>
            <a:ext cx="1152525" cy="12960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11675" y="3717290"/>
            <a:ext cx="1008380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439920" y="3717290"/>
            <a:ext cx="1007745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27800" y="3717290"/>
            <a:ext cx="1008380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527800" y="3717290"/>
            <a:ext cx="1080135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759825" y="3717290"/>
            <a:ext cx="1368425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8759825" y="3717290"/>
            <a:ext cx="1368425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48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243" b="61172"/>
          <a:stretch>
            <a:fillRect/>
          </a:stretch>
        </p:blipFill>
        <p:spPr>
          <a:xfrm>
            <a:off x="1007745" y="2663825"/>
            <a:ext cx="4512055" cy="10532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54753" b="61166"/>
          <a:stretch>
            <a:fillRect/>
          </a:stretch>
        </p:blipFill>
        <p:spPr>
          <a:xfrm>
            <a:off x="6527545" y="2663825"/>
            <a:ext cx="4561460" cy="10534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t="65373" r="54531"/>
          <a:stretch>
            <a:fillRect/>
          </a:stretch>
        </p:blipFill>
        <p:spPr>
          <a:xfrm>
            <a:off x="1007745" y="4437205"/>
            <a:ext cx="4583810" cy="939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54756" t="65373"/>
          <a:stretch>
            <a:fillRect/>
          </a:stretch>
        </p:blipFill>
        <p:spPr>
          <a:xfrm>
            <a:off x="6527800" y="4437205"/>
            <a:ext cx="4561205" cy="93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2312024"/>
            <a:ext cx="771234" cy="372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0251" y="2941932"/>
            <a:ext cx="761712" cy="35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9647" y="3552753"/>
            <a:ext cx="761711" cy="35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4305" y="3667760"/>
            <a:ext cx="117856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8775" y="3746500"/>
            <a:ext cx="130873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0705" y="3681730"/>
            <a:ext cx="140271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62160" y="3668395"/>
            <a:ext cx="13398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6"/>
          <a:stretch>
            <a:fillRect/>
          </a:stretch>
        </p:blipFill>
        <p:spPr>
          <a:xfrm>
            <a:off x="1127125" y="4291330"/>
            <a:ext cx="10369595" cy="10445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498600" y="4861560"/>
            <a:ext cx="137160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35880" y="4861560"/>
            <a:ext cx="13398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72525" y="4832350"/>
            <a:ext cx="140271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3694981"/>
            <a:ext cx="2037581" cy="37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415" y="3733143"/>
            <a:ext cx="799797" cy="28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6070" y="4334193"/>
            <a:ext cx="695062" cy="34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531" y="4324652"/>
            <a:ext cx="1980453" cy="35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2025-01-15T13:52:51Z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