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4650423" y="2977515"/>
            <a:ext cx="2891155" cy="9029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40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1662683"/>
            <a:ext cx="399899" cy="35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4004945"/>
            <a:ext cx="8915400" cy="145732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055370" y="4436745"/>
            <a:ext cx="3600450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91995" y="4436745"/>
            <a:ext cx="791845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991995" y="4436745"/>
            <a:ext cx="863600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127760" y="4436745"/>
            <a:ext cx="2664460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935730" y="4436745"/>
            <a:ext cx="793115" cy="7200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735955" y="4436745"/>
            <a:ext cx="3600450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671945" y="4436745"/>
            <a:ext cx="1728470" cy="7200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608570" y="4436745"/>
            <a:ext cx="0" cy="7200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816090" y="4436745"/>
            <a:ext cx="1729105" cy="7200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880100" y="4436745"/>
            <a:ext cx="3601720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25"/>
          <a:stretch>
            <a:fillRect/>
          </a:stretch>
        </p:blipFill>
        <p:spPr>
          <a:xfrm>
            <a:off x="360045" y="1224280"/>
            <a:ext cx="11339830" cy="364490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479040" y="2262505"/>
            <a:ext cx="443865" cy="3663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3146425" y="2260600"/>
            <a:ext cx="426720" cy="3714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726430" y="2247900"/>
            <a:ext cx="461010" cy="3956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6403975" y="2262505"/>
            <a:ext cx="391795" cy="3587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8983345" y="2247900"/>
            <a:ext cx="426720" cy="3956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9640570" y="2245995"/>
            <a:ext cx="414655" cy="4083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2072640" y="2739390"/>
            <a:ext cx="357505" cy="3587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3615055" y="2731135"/>
            <a:ext cx="357505" cy="3467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5288280" y="2744470"/>
            <a:ext cx="461010" cy="3219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6841490" y="2729865"/>
            <a:ext cx="414655" cy="3587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8545195" y="2703830"/>
            <a:ext cx="438150" cy="4083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10067925" y="2715260"/>
            <a:ext cx="449580" cy="3956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4940935"/>
            <a:ext cx="10669905" cy="1032510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1271905" y="4940935"/>
            <a:ext cx="923925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513695" y="4940935"/>
            <a:ext cx="923925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352040" y="5516880"/>
            <a:ext cx="923925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762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387304" y="4176070"/>
            <a:ext cx="399899" cy="3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15415" y="4699825"/>
            <a:ext cx="399898" cy="3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639695" y="2196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5088255" y="2196000"/>
            <a:ext cx="821690" cy="827405"/>
          </a:xfrm>
          <a:prstGeom prst="rect">
            <a:avLst/>
          </a:prstGeom>
        </p:spPr>
      </p:pic>
      <p:pic>
        <p:nvPicPr>
          <p:cNvPr id="16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215505" y="2196000"/>
            <a:ext cx="821690" cy="827405"/>
          </a:xfrm>
          <a:prstGeom prst="rect">
            <a:avLst/>
          </a:prstGeom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975200" y="3213905"/>
            <a:ext cx="821690" cy="827405"/>
          </a:xfrm>
          <a:prstGeom prst="rect">
            <a:avLst/>
          </a:prstGeom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6372000" y="3214540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3240000" y="3214053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2331076"/>
            <a:ext cx="399899" cy="34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259" y="2846439"/>
            <a:ext cx="399899" cy="34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823" y="2846439"/>
            <a:ext cx="399899" cy="34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2947" y="2846439"/>
            <a:ext cx="399899" cy="34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