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75" b="13604"/>
          <a:stretch>
            <a:fillRect/>
          </a:stretch>
        </p:blipFill>
        <p:spPr>
          <a:xfrm>
            <a:off x="4262120" y="3066733"/>
            <a:ext cx="3667760" cy="7245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022"/>
          <a:stretch>
            <a:fillRect/>
          </a:stretch>
        </p:blipFill>
        <p:spPr>
          <a:xfrm>
            <a:off x="360045" y="1224280"/>
            <a:ext cx="11339830" cy="8372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1365" y="2277110"/>
            <a:ext cx="10872000" cy="1611200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728595" y="2284095"/>
            <a:ext cx="756285" cy="453390"/>
          </a:xfrm>
          <a:prstGeom prst="ellipse">
            <a:avLst/>
          </a:prstGeom>
          <a:noFill/>
          <a:ln w="19050">
            <a:solidFill>
              <a:srgbClr val="3BAEDA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048000" y="2305685"/>
            <a:ext cx="431800" cy="431800"/>
          </a:xfrm>
          <a:prstGeom prst="ellipse">
            <a:avLst/>
          </a:prstGeom>
          <a:noFill/>
          <a:ln w="19050">
            <a:solidFill>
              <a:srgbClr val="3BAEDA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140000" y="2860040"/>
            <a:ext cx="431800" cy="431800"/>
          </a:xfrm>
          <a:prstGeom prst="ellipse">
            <a:avLst/>
          </a:prstGeom>
          <a:noFill/>
          <a:ln w="19050">
            <a:solidFill>
              <a:srgbClr val="3BAEDA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336405" y="2860040"/>
            <a:ext cx="431800" cy="431800"/>
          </a:xfrm>
          <a:prstGeom prst="ellipse">
            <a:avLst/>
          </a:prstGeom>
          <a:noFill/>
          <a:ln w="19050">
            <a:solidFill>
              <a:srgbClr val="3BAEDA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439920" y="3364230"/>
            <a:ext cx="572135" cy="431800"/>
          </a:xfrm>
          <a:prstGeom prst="ellipse">
            <a:avLst/>
          </a:prstGeom>
          <a:noFill/>
          <a:ln w="19050">
            <a:solidFill>
              <a:srgbClr val="3BAEDA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8337"/>
          </a:xfrm>
          <a:prstGeom prst="rect">
            <a:avLst/>
          </a:prstGeom>
        </p:spPr>
      </p:pic>
      <p:pic>
        <p:nvPicPr>
          <p:cNvPr id="1073742850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2351405" y="2420938"/>
            <a:ext cx="821690" cy="827405"/>
          </a:xfrm>
          <a:prstGeom prst="rect">
            <a:avLst/>
          </a:prstGeom>
        </p:spPr>
      </p:pic>
      <p:pic>
        <p:nvPicPr>
          <p:cNvPr id="2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3575685" y="2420938"/>
            <a:ext cx="821690" cy="827405"/>
          </a:xfrm>
          <a:prstGeom prst="rect">
            <a:avLst/>
          </a:prstGeom>
        </p:spPr>
      </p:pic>
      <p:pic>
        <p:nvPicPr>
          <p:cNvPr id="1073742851" name="图片 1"/>
          <p:cNvPicPr>
            <a:picLocks noChangeAspect="1"/>
          </p:cNvPicPr>
          <p:nvPr/>
        </p:nvPicPr>
        <p:blipFill>
          <a:blip r:embed="rId3"/>
          <a:srcRect t="3902"/>
          <a:stretch>
            <a:fillRect/>
          </a:stretch>
        </p:blipFill>
        <p:spPr>
          <a:xfrm>
            <a:off x="6743700" y="2420938"/>
            <a:ext cx="1619885" cy="847090"/>
          </a:xfrm>
          <a:prstGeom prst="rect">
            <a:avLst/>
          </a:prstGeom>
        </p:spPr>
      </p:pic>
      <p:pic>
        <p:nvPicPr>
          <p:cNvPr id="12" name="图片 1"/>
          <p:cNvPicPr>
            <a:picLocks noChangeAspect="1"/>
          </p:cNvPicPr>
          <p:nvPr/>
        </p:nvPicPr>
        <p:blipFill>
          <a:blip r:embed="rId3"/>
          <a:srcRect t="3902"/>
          <a:stretch>
            <a:fillRect/>
          </a:stretch>
        </p:blipFill>
        <p:spPr>
          <a:xfrm>
            <a:off x="839470" y="3716973"/>
            <a:ext cx="1619885" cy="847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356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226448" y="4005479"/>
            <a:ext cx="399899" cy="352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83022" y="4005479"/>
            <a:ext cx="399899" cy="352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39596" y="4005479"/>
            <a:ext cx="409420" cy="352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43879" y="4005479"/>
            <a:ext cx="399899" cy="352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00453" y="4005479"/>
            <a:ext cx="399899" cy="352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25138" y="4548439"/>
            <a:ext cx="723627" cy="333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1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75910" y="3573145"/>
            <a:ext cx="1051560" cy="102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600190" y="3573145"/>
            <a:ext cx="2520000" cy="102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36405" y="3573145"/>
            <a:ext cx="1224000" cy="102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77220" y="3573145"/>
            <a:ext cx="864000" cy="102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5325" y="4437380"/>
            <a:ext cx="612000" cy="102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5415" y="4437380"/>
            <a:ext cx="1368000" cy="102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35730" y="4437380"/>
            <a:ext cx="1944000" cy="102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586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44483" y="1329069"/>
            <a:ext cx="3494357" cy="343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11284" y="2379763"/>
            <a:ext cx="1999496" cy="343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24282" y="2389315"/>
            <a:ext cx="761711" cy="324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83073" y="2905110"/>
            <a:ext cx="1066397" cy="324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05843" y="2905110"/>
            <a:ext cx="1104483" cy="324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2025-01-15T11:37:27Z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