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/>
          <a:stretch>
            <a:fillRect/>
          </a:stretch>
        </p:blipFill>
        <p:spPr>
          <a:xfrm>
            <a:off x="4198938" y="2995613"/>
            <a:ext cx="37941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7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4307" y="1614704"/>
            <a:ext cx="399899" cy="35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73742851" name="图片 1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4476115" y="3899218"/>
            <a:ext cx="1619885" cy="847090"/>
          </a:xfrm>
          <a:prstGeom prst="rect">
            <a:avLst/>
          </a:prstGeom>
        </p:spPr>
      </p:pic>
      <p:pic>
        <p:nvPicPr>
          <p:cNvPr id="1073742850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6096000" y="3899218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7968615" y="3899218"/>
            <a:ext cx="821690" cy="827405"/>
          </a:xfrm>
          <a:prstGeom prst="rect">
            <a:avLst/>
          </a:prstGeom>
        </p:spPr>
      </p:pic>
      <p:pic>
        <p:nvPicPr>
          <p:cNvPr id="13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9144000" y="3899218"/>
            <a:ext cx="821690" cy="827405"/>
          </a:xfrm>
          <a:prstGeom prst="rect">
            <a:avLst/>
          </a:prstGeom>
        </p:spPr>
      </p:pic>
      <p:pic>
        <p:nvPicPr>
          <p:cNvPr id="14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10296000" y="3899218"/>
            <a:ext cx="821690" cy="827405"/>
          </a:xfrm>
          <a:prstGeom prst="rect">
            <a:avLst/>
          </a:prstGeom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1944000" y="5228908"/>
            <a:ext cx="821690" cy="82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000" y="1296000"/>
            <a:ext cx="11239500" cy="288607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73"/>
          <a:stretch>
            <a:fillRect/>
          </a:stretch>
        </p:blipFill>
        <p:spPr>
          <a:xfrm>
            <a:off x="360045" y="4182110"/>
            <a:ext cx="11339830" cy="1957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86901" y="2948348"/>
            <a:ext cx="1723375" cy="32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4382" y="3529482"/>
            <a:ext cx="733148" cy="32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3979" y="5711116"/>
            <a:ext cx="1599596" cy="32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0629" y="5711116"/>
            <a:ext cx="1989974" cy="333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00251" y="5711116"/>
            <a:ext cx="390377" cy="31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2423795" y="2533650"/>
            <a:ext cx="1008380" cy="67945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455545" y="3213100"/>
            <a:ext cx="976630" cy="50355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423795" y="2636520"/>
            <a:ext cx="1008380" cy="115252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24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2236233"/>
            <a:ext cx="399899" cy="343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8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15717" y="2072355"/>
            <a:ext cx="4675012" cy="333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7153" y="3016031"/>
            <a:ext cx="2865944" cy="333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26196" y="4360054"/>
            <a:ext cx="5522418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2025-01-15T08:50:36Z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