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4066858" y="2991485"/>
            <a:ext cx="4058285" cy="8750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3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455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456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65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293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95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21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146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2025-01-15T12:59:59Z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