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9"/>
          <a:stretch>
            <a:fillRect/>
          </a:stretch>
        </p:blipFill>
        <p:spPr>
          <a:xfrm>
            <a:off x="4930775" y="2966720"/>
            <a:ext cx="2330450" cy="9245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0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1662881"/>
            <a:ext cx="409420" cy="34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0660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3969385" y="2565083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5832000" y="2565083"/>
            <a:ext cx="821690" cy="827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6816090" y="2565083"/>
            <a:ext cx="821690" cy="8274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919605" y="3960000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06"/>
          <a:stretch>
            <a:fillRect/>
          </a:stretch>
        </p:blipFill>
        <p:spPr>
          <a:xfrm>
            <a:off x="360045" y="1224280"/>
            <a:ext cx="11339830" cy="981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2205355"/>
            <a:ext cx="10152000" cy="3397467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569845" y="3068955"/>
            <a:ext cx="1437640" cy="115252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569845" y="3645535"/>
            <a:ext cx="1437640" cy="11518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639695" y="2997200"/>
            <a:ext cx="1367790" cy="12960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639695" y="3717290"/>
            <a:ext cx="1367790" cy="11518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680325" y="2997200"/>
            <a:ext cx="1800225" cy="12242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80325" y="3645535"/>
            <a:ext cx="1727835" cy="11518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680325" y="3068955"/>
            <a:ext cx="1800225" cy="12242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752080" y="3717290"/>
            <a:ext cx="1728470" cy="11518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2644" y="2942170"/>
            <a:ext cx="2704080" cy="34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4433" y="3572166"/>
            <a:ext cx="1571032" cy="32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1763" y="3562621"/>
            <a:ext cx="1790025" cy="34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2341853"/>
            <a:ext cx="304685" cy="24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2284527"/>
            <a:ext cx="4865440" cy="35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1939" y="2924665"/>
            <a:ext cx="5046347" cy="34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6473" y="2924665"/>
            <a:ext cx="704584" cy="33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