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529"/>
          <a:stretch>
            <a:fillRect/>
          </a:stretch>
        </p:blipFill>
        <p:spPr>
          <a:xfrm>
            <a:off x="4645025" y="2938145"/>
            <a:ext cx="2901950" cy="9817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648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77027" y="1682017"/>
            <a:ext cx="399899" cy="343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958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5234962" y="5304975"/>
            <a:ext cx="171385" cy="152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73742850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2207895" y="2628000"/>
            <a:ext cx="821690" cy="827405"/>
          </a:xfrm>
          <a:prstGeom prst="rect">
            <a:avLst/>
          </a:prstGeom>
        </p:spPr>
      </p:pic>
      <p:pic>
        <p:nvPicPr>
          <p:cNvPr id="2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3348000" y="2628000"/>
            <a:ext cx="821690" cy="827405"/>
          </a:xfrm>
          <a:prstGeom prst="rect">
            <a:avLst/>
          </a:prstGeom>
        </p:spPr>
      </p:pic>
      <p:pic>
        <p:nvPicPr>
          <p:cNvPr id="10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7320280" y="2628000"/>
            <a:ext cx="821690" cy="827405"/>
          </a:xfrm>
          <a:prstGeom prst="rect">
            <a:avLst/>
          </a:prstGeom>
        </p:spPr>
      </p:pic>
      <p:pic>
        <p:nvPicPr>
          <p:cNvPr id="11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3288030" y="4076383"/>
            <a:ext cx="821690" cy="827405"/>
          </a:xfrm>
          <a:prstGeom prst="rect">
            <a:avLst/>
          </a:prstGeom>
        </p:spPr>
      </p:pic>
      <p:pic>
        <p:nvPicPr>
          <p:cNvPr id="12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4762800" y="4076383"/>
            <a:ext cx="821690" cy="827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047"/>
          <a:stretch>
            <a:fillRect/>
          </a:stretch>
        </p:blipFill>
        <p:spPr>
          <a:xfrm>
            <a:off x="360045" y="1224280"/>
            <a:ext cx="11339830" cy="8365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0105" y="2276475"/>
            <a:ext cx="10794365" cy="180721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703705" y="234886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2CB9EF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2CB9EF"/>
              </a:solidFill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88255" y="234886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2CB9EF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2CB9EF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08570" y="227647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2CB9EF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2CB9EF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81530" y="299656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2CB9EF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2CB9EF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968615" y="299656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2CB9EF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2CB9EF"/>
              </a:solidFill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63975" y="364490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2CB9EF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2CB9EF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829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40352" y="3054070"/>
            <a:ext cx="1599596" cy="324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0629" y="3044539"/>
            <a:ext cx="1256826" cy="352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95667" y="3063602"/>
            <a:ext cx="733148" cy="314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70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3205565"/>
            <a:ext cx="371335" cy="23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49672" y="3700956"/>
            <a:ext cx="399899" cy="304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72392" y="3720009"/>
            <a:ext cx="380856" cy="257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49672" y="4386882"/>
            <a:ext cx="399899" cy="285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62871" y="4386882"/>
            <a:ext cx="380856" cy="295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2025-01-15T08:38:17Z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