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 b="61464"/>
          <a:stretch>
            <a:fillRect/>
          </a:stretch>
        </p:blipFill>
        <p:spPr>
          <a:xfrm>
            <a:off x="3541713" y="2278380"/>
            <a:ext cx="5107940" cy="821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t="56378" r="36718"/>
          <a:stretch>
            <a:fillRect/>
          </a:stretch>
        </p:blipFill>
        <p:spPr>
          <a:xfrm>
            <a:off x="4096385" y="3689350"/>
            <a:ext cx="3998595" cy="93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6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15264" y="1671733"/>
            <a:ext cx="399899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884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807254" y="5683057"/>
            <a:ext cx="1637682" cy="34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82770" y="5683057"/>
            <a:ext cx="733148" cy="34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77229" y="5683057"/>
            <a:ext cx="1637682" cy="34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81309" y="5683057"/>
            <a:ext cx="704584" cy="34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3096000" y="2420938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5663565" y="2420938"/>
            <a:ext cx="821690" cy="827405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6768000" y="2420938"/>
            <a:ext cx="1619885" cy="847090"/>
          </a:xfrm>
          <a:prstGeom prst="rect">
            <a:avLst/>
          </a:prstGeom>
        </p:spPr>
      </p:pic>
      <p:pic>
        <p:nvPicPr>
          <p:cNvPr id="16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4716000" y="3744000"/>
            <a:ext cx="821690" cy="827405"/>
          </a:xfrm>
          <a:prstGeom prst="rect">
            <a:avLst/>
          </a:prstGeom>
        </p:spPr>
      </p:pic>
      <p:pic>
        <p:nvPicPr>
          <p:cNvPr id="17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6527800" y="3744000"/>
            <a:ext cx="1619885" cy="847090"/>
          </a:xfrm>
          <a:prstGeom prst="rect">
            <a:avLst/>
          </a:prstGeom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9180000" y="3744000"/>
            <a:ext cx="821690" cy="82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63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62720" y="2873723"/>
            <a:ext cx="361813" cy="33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205355"/>
            <a:ext cx="5850890" cy="1054735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991360" y="2525395"/>
            <a:ext cx="1296035" cy="47180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032635" y="2493010"/>
            <a:ext cx="1327150" cy="57594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079875" y="2525395"/>
            <a:ext cx="1367790" cy="47180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079875" y="2493010"/>
            <a:ext cx="1367790" cy="50419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24305"/>
            <a:ext cx="11340000" cy="565360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760670" y="2973882"/>
            <a:ext cx="399899" cy="34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45053" y="4070281"/>
            <a:ext cx="409420" cy="34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3742851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2351405" y="1988503"/>
            <a:ext cx="1619885" cy="8470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6587999" y="1988503"/>
            <a:ext cx="1619885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