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3" r:id="rId3"/>
    <p:sldId id="304" r:id="rId4"/>
    <p:sldId id="305" r:id="rId5"/>
    <p:sldId id="306" r:id="rId6"/>
    <p:sldId id="307" r:id="rId7"/>
    <p:sldId id="308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535" b="23479"/>
          <a:stretch>
            <a:fillRect/>
          </a:stretch>
        </p:blipFill>
        <p:spPr>
          <a:xfrm>
            <a:off x="4703763" y="2946718"/>
            <a:ext cx="2784475" cy="96456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474"/>
          <a:stretch>
            <a:fillRect/>
          </a:stretch>
        </p:blipFill>
        <p:spPr>
          <a:xfrm>
            <a:off x="360045" y="1224280"/>
            <a:ext cx="11339830" cy="20614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515" y="3313430"/>
            <a:ext cx="9380220" cy="2758440"/>
          </a:xfrm>
          <a:prstGeom prst="rect">
            <a:avLst/>
          </a:prstGeom>
        </p:spPr>
      </p:pic>
      <p:cxnSp>
        <p:nvCxnSpPr>
          <p:cNvPr id="28" name="直接连接符 27"/>
          <p:cNvCxnSpPr/>
          <p:nvPr/>
        </p:nvCxnSpPr>
        <p:spPr>
          <a:xfrm>
            <a:off x="1703070" y="3861435"/>
            <a:ext cx="1296670" cy="1583690"/>
          </a:xfrm>
          <a:prstGeom prst="line">
            <a:avLst/>
          </a:prstGeom>
          <a:ln w="19050">
            <a:solidFill>
              <a:srgbClr val="EB38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071495" y="3861435"/>
            <a:ext cx="1368425" cy="1583690"/>
          </a:xfrm>
          <a:prstGeom prst="line">
            <a:avLst/>
          </a:prstGeom>
          <a:ln w="19050">
            <a:solidFill>
              <a:srgbClr val="EB38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4511675" y="3861435"/>
            <a:ext cx="1368425" cy="1583690"/>
          </a:xfrm>
          <a:prstGeom prst="line">
            <a:avLst/>
          </a:prstGeom>
          <a:ln w="19050">
            <a:solidFill>
              <a:srgbClr val="EB38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1775460" y="3861435"/>
            <a:ext cx="4116705" cy="1656080"/>
          </a:xfrm>
          <a:prstGeom prst="line">
            <a:avLst/>
          </a:prstGeom>
          <a:ln w="19050">
            <a:solidFill>
              <a:srgbClr val="EB38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7320280" y="3861435"/>
            <a:ext cx="2807970" cy="1656080"/>
          </a:xfrm>
          <a:prstGeom prst="line">
            <a:avLst/>
          </a:prstGeom>
          <a:ln w="19050">
            <a:solidFill>
              <a:srgbClr val="EB38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7319645" y="3861435"/>
            <a:ext cx="1428750" cy="1656080"/>
          </a:xfrm>
          <a:prstGeom prst="line">
            <a:avLst/>
          </a:prstGeom>
          <a:ln w="19050">
            <a:solidFill>
              <a:srgbClr val="EB38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8832215" y="3861435"/>
            <a:ext cx="1344295" cy="1583690"/>
          </a:xfrm>
          <a:prstGeom prst="line">
            <a:avLst/>
          </a:prstGeom>
          <a:ln w="19050">
            <a:solidFill>
              <a:srgbClr val="EB38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74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55567" b="65576"/>
          <a:stretch>
            <a:fillRect/>
          </a:stretch>
        </p:blipFill>
        <p:spPr>
          <a:xfrm>
            <a:off x="1043940" y="2807970"/>
            <a:ext cx="4476055" cy="98104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2"/>
          <a:srcRect l="55149" b="65576"/>
          <a:stretch>
            <a:fillRect/>
          </a:stretch>
        </p:blipFill>
        <p:spPr>
          <a:xfrm>
            <a:off x="6599495" y="2807970"/>
            <a:ext cx="4518085" cy="98104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/>
          <a:srcRect t="64749" r="55566"/>
          <a:stretch>
            <a:fillRect/>
          </a:stretch>
        </p:blipFill>
        <p:spPr>
          <a:xfrm>
            <a:off x="1043940" y="4653250"/>
            <a:ext cx="4476115" cy="100460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2"/>
          <a:srcRect l="55149" t="64750"/>
          <a:stretch>
            <a:fillRect/>
          </a:stretch>
        </p:blipFill>
        <p:spPr>
          <a:xfrm>
            <a:off x="6599495" y="4653280"/>
            <a:ext cx="4518085" cy="1004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1691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7885"/>
          </a:xfrm>
          <a:prstGeom prst="rect">
            <a:avLst/>
          </a:prstGeom>
        </p:spPr>
      </p:pic>
      <p:sp useBgFill="1">
        <p:nvSpPr>
          <p:cNvPr id="4" name="椭圆 3"/>
          <p:cNvSpPr/>
          <p:nvPr/>
        </p:nvSpPr>
        <p:spPr bwMode="white">
          <a:xfrm>
            <a:off x="5580000" y="2448000"/>
            <a:ext cx="432000" cy="43200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椭圆 4"/>
          <p:cNvSpPr/>
          <p:nvPr/>
        </p:nvSpPr>
        <p:spPr bwMode="white">
          <a:xfrm>
            <a:off x="6696000" y="2448000"/>
            <a:ext cx="432000" cy="43200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椭圆 5"/>
          <p:cNvSpPr/>
          <p:nvPr/>
        </p:nvSpPr>
        <p:spPr bwMode="white">
          <a:xfrm>
            <a:off x="8995919" y="2464776"/>
            <a:ext cx="432000" cy="43200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椭圆 6"/>
          <p:cNvSpPr/>
          <p:nvPr/>
        </p:nvSpPr>
        <p:spPr bwMode="white">
          <a:xfrm>
            <a:off x="10148010" y="2464776"/>
            <a:ext cx="432000" cy="43200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椭圆 7"/>
          <p:cNvSpPr/>
          <p:nvPr/>
        </p:nvSpPr>
        <p:spPr bwMode="white">
          <a:xfrm>
            <a:off x="2137956" y="3285791"/>
            <a:ext cx="432000" cy="43200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椭圆 8"/>
          <p:cNvSpPr/>
          <p:nvPr/>
        </p:nvSpPr>
        <p:spPr bwMode="white">
          <a:xfrm>
            <a:off x="3240000" y="3312000"/>
            <a:ext cx="432000" cy="43200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椭圆 9"/>
          <p:cNvSpPr/>
          <p:nvPr/>
        </p:nvSpPr>
        <p:spPr bwMode="white">
          <a:xfrm>
            <a:off x="5587254" y="3314230"/>
            <a:ext cx="432000" cy="43200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椭圆 10"/>
          <p:cNvSpPr/>
          <p:nvPr/>
        </p:nvSpPr>
        <p:spPr bwMode="white">
          <a:xfrm>
            <a:off x="6660000" y="3312000"/>
            <a:ext cx="432000" cy="43200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椭圆 11"/>
          <p:cNvSpPr/>
          <p:nvPr/>
        </p:nvSpPr>
        <p:spPr bwMode="white">
          <a:xfrm>
            <a:off x="9000000" y="3276000"/>
            <a:ext cx="432000" cy="43200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椭圆 12"/>
          <p:cNvSpPr/>
          <p:nvPr/>
        </p:nvSpPr>
        <p:spPr bwMode="white">
          <a:xfrm>
            <a:off x="10138488" y="3304686"/>
            <a:ext cx="432000" cy="43200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02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07185" y="3909060"/>
            <a:ext cx="1216025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39665" y="4026535"/>
            <a:ext cx="352425" cy="40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67395" y="3959225"/>
            <a:ext cx="1334135" cy="42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88135" y="5201285"/>
            <a:ext cx="1334135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377815" y="5266055"/>
            <a:ext cx="374015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796020" y="5176520"/>
            <a:ext cx="551815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9" grpId="0" bldLvl="0" animBg="1"/>
      <p:bldP spid="11" grpId="0" bldLvl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68</cp:revision>
  <dcterms:created xsi:type="dcterms:W3CDTF">2015-09-16T06:44:00Z</dcterms:created>
  <dcterms:modified xsi:type="dcterms:W3CDTF">2025-01-14T14:54:02Z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