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62768"/>
          <a:stretch>
            <a:fillRect/>
          </a:stretch>
        </p:blipFill>
        <p:spPr>
          <a:xfrm>
            <a:off x="2219938" y="3046590"/>
            <a:ext cx="7752125" cy="764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1929176"/>
            <a:ext cx="1323476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3450" y="1929176"/>
            <a:ext cx="1161612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1929176"/>
            <a:ext cx="343722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3673058"/>
            <a:ext cx="6998235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000" y="2754000"/>
            <a:ext cx="1674000" cy="8522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800" y="2754000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840" y="2736000"/>
            <a:ext cx="856800" cy="87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8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600" y="1285200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00" y="2865600"/>
            <a:ext cx="856800" cy="8722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685" y="2865600"/>
            <a:ext cx="856800" cy="8722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215" y="1298160"/>
            <a:ext cx="1674000" cy="85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68"/>
          <a:stretch>
            <a:fillRect/>
          </a:stretch>
        </p:blipFill>
        <p:spPr>
          <a:xfrm>
            <a:off x="360045" y="1224280"/>
            <a:ext cx="11339830" cy="621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1845310"/>
            <a:ext cx="10309860" cy="229362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2783205" y="2132965"/>
            <a:ext cx="2880360" cy="172847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423160" y="2132965"/>
            <a:ext cx="3240405" cy="57594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935730" y="2781300"/>
            <a:ext cx="1800225" cy="50355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15640" y="3213100"/>
            <a:ext cx="2447925" cy="64770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5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5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292860" y="3950970"/>
            <a:ext cx="9984150" cy="8820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11750"/>
            <a:ext cx="11340000" cy="1894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1765" y="2015490"/>
            <a:ext cx="607314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485" y="2925445"/>
            <a:ext cx="607314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1386000"/>
            <a:ext cx="247556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3187058"/>
            <a:ext cx="79979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50" y="3177529"/>
            <a:ext cx="771234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3777882"/>
            <a:ext cx="41894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17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34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9055"/>
          <a:stretch>
            <a:fillRect/>
          </a:stretch>
        </p:blipFill>
        <p:spPr>
          <a:xfrm>
            <a:off x="335280" y="1299845"/>
            <a:ext cx="10763885" cy="2705100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/>
          <a:srcRect t="50945"/>
          <a:stretch>
            <a:fillRect/>
          </a:stretch>
        </p:blipFill>
        <p:spPr>
          <a:xfrm>
            <a:off x="335280" y="4004945"/>
            <a:ext cx="10763885" cy="260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39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17800" y="2574290"/>
            <a:ext cx="914400" cy="17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2565400"/>
            <a:ext cx="914400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24060" y="2565400"/>
            <a:ext cx="914400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3141345"/>
            <a:ext cx="914400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3068955"/>
            <a:ext cx="914400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8070" y="3141345"/>
            <a:ext cx="914400" cy="19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57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000" y="2493230"/>
            <a:ext cx="1674000" cy="8522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800" y="2493230"/>
            <a:ext cx="1674000" cy="8522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550" y="2493230"/>
            <a:ext cx="1674000" cy="8522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000" y="3888000"/>
            <a:ext cx="1674000" cy="8522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000" y="3888000"/>
            <a:ext cx="1674000" cy="8522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000" y="5292000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7775" y="2493010"/>
            <a:ext cx="856800" cy="87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3200489"/>
            <a:ext cx="390377" cy="3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3229134"/>
            <a:ext cx="304685" cy="29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680" y="3248231"/>
            <a:ext cx="371335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135" y="3068320"/>
            <a:ext cx="48196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8161" y="3754288"/>
            <a:ext cx="409420" cy="35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891" y="3802030"/>
            <a:ext cx="304685" cy="27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2015" y="3840223"/>
            <a:ext cx="390377" cy="1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52846" y="3802030"/>
            <a:ext cx="342770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6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97279" y="2416818"/>
            <a:ext cx="1704332" cy="34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569" y="2416818"/>
            <a:ext cx="1713853" cy="35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7279" y="3428328"/>
            <a:ext cx="1723375" cy="33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2569" y="3428328"/>
            <a:ext cx="1713853" cy="33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000" y="2157095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000" y="2157095"/>
            <a:ext cx="856800" cy="8722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000" y="3153600"/>
            <a:ext cx="856800" cy="8722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000" y="3153600"/>
            <a:ext cx="856800" cy="87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2236500"/>
            <a:ext cx="428463" cy="36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225" y="3282950"/>
            <a:ext cx="11017295" cy="2919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4731" y="3397136"/>
            <a:ext cx="418942" cy="36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1348005"/>
            <a:ext cx="418942" cy="36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3939128"/>
            <a:ext cx="418942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3939128"/>
            <a:ext cx="418942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4520261"/>
            <a:ext cx="418942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770" y="4520261"/>
            <a:ext cx="418942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1863" y="5110921"/>
            <a:ext cx="418942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133" y="5110921"/>
            <a:ext cx="418942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865696"/>
            <a:ext cx="1694811" cy="36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2875241"/>
            <a:ext cx="361813" cy="3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2884785"/>
            <a:ext cx="390377" cy="2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1360" y="4039700"/>
            <a:ext cx="2827858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2216" y="4039700"/>
            <a:ext cx="2237531" cy="35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2025-01-14T14:18:34Z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