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7E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63908"/>
          <a:stretch>
            <a:fillRect/>
          </a:stretch>
        </p:blipFill>
        <p:spPr>
          <a:xfrm>
            <a:off x="3863658" y="2420620"/>
            <a:ext cx="4623435" cy="757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48617" r="36718"/>
          <a:stretch>
            <a:fillRect/>
          </a:stretch>
        </p:blipFill>
        <p:spPr>
          <a:xfrm>
            <a:off x="4331335" y="3688080"/>
            <a:ext cx="3688080" cy="107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77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853602" y="5119593"/>
            <a:ext cx="399899" cy="3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0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4248000" y="2420938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6465600" y="2420938"/>
            <a:ext cx="821690" cy="827405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>
          <a:blip r:embed="rId2"/>
          <a:srcRect l="1942"/>
          <a:stretch>
            <a:fillRect/>
          </a:stretch>
        </p:blipFill>
        <p:spPr>
          <a:xfrm>
            <a:off x="10488295" y="2420938"/>
            <a:ext cx="821690" cy="827405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3"/>
          <a:srcRect t="3902"/>
          <a:stretch>
            <a:fillRect/>
          </a:stretch>
        </p:blipFill>
        <p:spPr>
          <a:xfrm>
            <a:off x="5490000" y="3672000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6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2625787"/>
            <a:ext cx="1428211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783" y="2625787"/>
            <a:ext cx="1418690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143" y="2625787"/>
            <a:ext cx="637934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355" y="3112122"/>
            <a:ext cx="1618639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9672" y="3112122"/>
            <a:ext cx="1447254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9697" y="3112122"/>
            <a:ext cx="1447254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91536" y="3131194"/>
            <a:ext cx="704584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9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3349625" y="4122420"/>
            <a:ext cx="263525" cy="275590"/>
          </a:xfrm>
          <a:prstGeom prst="rect">
            <a:avLst/>
          </a:prstGeom>
          <a:solidFill>
            <a:srgbClr val="FDE7E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375" y="4055110"/>
            <a:ext cx="40957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9262745" y="4122420"/>
            <a:ext cx="191135" cy="275590"/>
          </a:xfrm>
          <a:prstGeom prst="rect">
            <a:avLst/>
          </a:prstGeom>
          <a:solidFill>
            <a:srgbClr val="FDE7E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788" y="4055397"/>
            <a:ext cx="409420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375" y="3110230"/>
            <a:ext cx="4000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5970" y="3110230"/>
            <a:ext cx="4000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500" y="4043045"/>
            <a:ext cx="40005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7870" y="4043045"/>
            <a:ext cx="40005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5855" y="4759960"/>
            <a:ext cx="40957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