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3" r:id="rId3"/>
    <p:sldId id="304" r:id="rId4"/>
    <p:sldId id="305" r:id="rId5"/>
    <p:sldId id="306" r:id="rId6"/>
    <p:sldId id="307" r:id="rId7"/>
    <p:sldId id="308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456"/>
          <a:stretch>
            <a:fillRect/>
          </a:stretch>
        </p:blipFill>
        <p:spPr>
          <a:xfrm>
            <a:off x="4446270" y="2828925"/>
            <a:ext cx="3299460" cy="12001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572"/>
          <a:stretch>
            <a:fillRect/>
          </a:stretch>
        </p:blipFill>
        <p:spPr>
          <a:xfrm>
            <a:off x="360045" y="1224280"/>
            <a:ext cx="11339830" cy="184495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270" y="3068955"/>
            <a:ext cx="10256520" cy="1630680"/>
          </a:xfrm>
          <a:prstGeom prst="rect">
            <a:avLst/>
          </a:prstGeom>
        </p:spPr>
      </p:pic>
      <p:cxnSp>
        <p:nvCxnSpPr>
          <p:cNvPr id="11" name="直接连接符 10"/>
          <p:cNvCxnSpPr/>
          <p:nvPr/>
        </p:nvCxnSpPr>
        <p:spPr>
          <a:xfrm>
            <a:off x="1703070" y="3573145"/>
            <a:ext cx="1296670" cy="648335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1775460" y="3573145"/>
            <a:ext cx="1151890" cy="575945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4367530" y="3573145"/>
            <a:ext cx="2520315" cy="648335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4511675" y="3573145"/>
            <a:ext cx="1151890" cy="575945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6887845" y="3573145"/>
            <a:ext cx="1440180" cy="575945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5880100" y="3573145"/>
            <a:ext cx="2447925" cy="648335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9768205" y="3573145"/>
            <a:ext cx="1224280" cy="648335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9768205" y="3501390"/>
            <a:ext cx="1368425" cy="647700"/>
          </a:xfrm>
          <a:prstGeom prst="line">
            <a:avLst/>
          </a:prstGeom>
          <a:ln w="19050">
            <a:solidFill>
              <a:srgbClr val="EF31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354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55160" b="59412"/>
          <a:stretch>
            <a:fillRect/>
          </a:stretch>
        </p:blipFill>
        <p:spPr>
          <a:xfrm>
            <a:off x="1043940" y="2628265"/>
            <a:ext cx="4547810" cy="101753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rcRect l="54777" b="56550"/>
          <a:stretch>
            <a:fillRect/>
          </a:stretch>
        </p:blipFill>
        <p:spPr>
          <a:xfrm>
            <a:off x="6599495" y="2628265"/>
            <a:ext cx="4586665" cy="108929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rcRect t="60674" r="54452"/>
          <a:stretch>
            <a:fillRect/>
          </a:stretch>
        </p:blipFill>
        <p:spPr>
          <a:xfrm>
            <a:off x="1043940" y="4149355"/>
            <a:ext cx="4619565" cy="98589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rcRect l="54069" t="60664"/>
          <a:stretch>
            <a:fillRect/>
          </a:stretch>
        </p:blipFill>
        <p:spPr>
          <a:xfrm>
            <a:off x="6527740" y="4149090"/>
            <a:ext cx="4658420" cy="9861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97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10277" y="4832632"/>
            <a:ext cx="437984" cy="390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97632" y="5480091"/>
            <a:ext cx="447506" cy="380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96624" y="5480091"/>
            <a:ext cx="447506" cy="380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95617" y="5480091"/>
            <a:ext cx="447506" cy="380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533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78280" y="3811905"/>
            <a:ext cx="1271270" cy="375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25595" y="3802380"/>
            <a:ext cx="1225550" cy="36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81775" y="3792855"/>
            <a:ext cx="1249045" cy="425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190990" y="3792855"/>
            <a:ext cx="1483995" cy="394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44955" y="4869180"/>
            <a:ext cx="1419860" cy="45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135120" y="4869180"/>
            <a:ext cx="1290955" cy="45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581775" y="4869180"/>
            <a:ext cx="1290955" cy="45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bldLvl="0" animBg="1"/>
      <p:bldP spid="12" grpId="0" bldLvl="0" animBg="1"/>
      <p:bldP spid="14" grpId="0" bldLvl="0" animBg="1"/>
      <p:bldP spid="1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883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92695" y="2991373"/>
            <a:ext cx="2199445" cy="363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29974" y="3000927"/>
            <a:ext cx="1190176" cy="343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68</cp:revision>
  <dcterms:created xsi:type="dcterms:W3CDTF">2015-09-16T06:44:00Z</dcterms:created>
  <dcterms:modified xsi:type="dcterms:W3CDTF">2025-01-15T14:29:51Z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