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81"/>
          <a:stretch>
            <a:fillRect/>
          </a:stretch>
        </p:blipFill>
        <p:spPr>
          <a:xfrm>
            <a:off x="5076190" y="2738755"/>
            <a:ext cx="2039620" cy="13804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79"/>
          <a:stretch>
            <a:fillRect/>
          </a:stretch>
        </p:blipFill>
        <p:spPr>
          <a:xfrm>
            <a:off x="360045" y="1224280"/>
            <a:ext cx="11339830" cy="2061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000" y="3312000"/>
            <a:ext cx="10363200" cy="237744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631315" y="3861435"/>
            <a:ext cx="3312160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55595" y="3789045"/>
            <a:ext cx="791845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415415" y="3861435"/>
            <a:ext cx="2664460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567305" y="3861435"/>
            <a:ext cx="2448560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11900" y="3861435"/>
            <a:ext cx="1007745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03745" y="3861435"/>
            <a:ext cx="1368425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167755" y="3861435"/>
            <a:ext cx="2304415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768205" y="3861435"/>
            <a:ext cx="1151890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696450" y="3789045"/>
            <a:ext cx="1234440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8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67" b="64449"/>
          <a:stretch>
            <a:fillRect/>
          </a:stretch>
        </p:blipFill>
        <p:spPr>
          <a:xfrm>
            <a:off x="1043940" y="2781300"/>
            <a:ext cx="4476055" cy="10077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4437" b="64449"/>
          <a:stretch>
            <a:fillRect/>
          </a:stretch>
        </p:blipFill>
        <p:spPr>
          <a:xfrm>
            <a:off x="6527740" y="2781300"/>
            <a:ext cx="4589840" cy="10077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6039" r="55567"/>
          <a:stretch>
            <a:fillRect/>
          </a:stretch>
        </p:blipFill>
        <p:spPr>
          <a:xfrm>
            <a:off x="1043940" y="4653280"/>
            <a:ext cx="4476055" cy="9626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5149" t="66039"/>
          <a:stretch>
            <a:fillRect/>
          </a:stretch>
        </p:blipFill>
        <p:spPr>
          <a:xfrm>
            <a:off x="6599555" y="4653280"/>
            <a:ext cx="4518025" cy="96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41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3194942"/>
            <a:ext cx="437984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8110" y="4432732"/>
            <a:ext cx="437984" cy="38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4080" y="5042105"/>
            <a:ext cx="447506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660" y="3666490"/>
            <a:ext cx="13208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4500" y="3676015"/>
            <a:ext cx="13208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3080" y="3637915"/>
            <a:ext cx="13208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47860" y="3666490"/>
            <a:ext cx="13208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8610" y="4781550"/>
            <a:ext cx="124142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44975" y="4752975"/>
            <a:ext cx="13208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2605" y="4752975"/>
            <a:ext cx="13208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09760" y="4762500"/>
            <a:ext cx="13208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2025-01-15T13:57:17Z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