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62105"/>
          <a:stretch>
            <a:fillRect/>
          </a:stretch>
        </p:blipFill>
        <p:spPr>
          <a:xfrm>
            <a:off x="3719830" y="2493645"/>
            <a:ext cx="4950460" cy="810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 t="55439" r="40531"/>
          <a:stretch>
            <a:fillRect/>
          </a:stretch>
        </p:blipFill>
        <p:spPr>
          <a:xfrm>
            <a:off x="4690110" y="3976370"/>
            <a:ext cx="3009900" cy="95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2"/>
          <a:stretch>
            <a:fillRect/>
          </a:stretch>
        </p:blipFill>
        <p:spPr>
          <a:xfrm>
            <a:off x="360045" y="2781580"/>
            <a:ext cx="11339830" cy="21618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1268730"/>
            <a:ext cx="11016000" cy="15100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495550" y="225679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67530" y="225679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31990" y="220535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696450" y="225679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3863975" y="4032000"/>
            <a:ext cx="1619885" cy="847090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4"/>
          <a:srcRect l="1942"/>
          <a:stretch>
            <a:fillRect/>
          </a:stretch>
        </p:blipFill>
        <p:spPr>
          <a:xfrm>
            <a:off x="6167755" y="4032000"/>
            <a:ext cx="821690" cy="827405"/>
          </a:xfrm>
          <a:prstGeom prst="rect">
            <a:avLst/>
          </a:prstGeom>
        </p:spPr>
      </p:pic>
      <p:pic>
        <p:nvPicPr>
          <p:cNvPr id="17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7272000" y="4032000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2986435"/>
            <a:ext cx="409420" cy="34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4760" y="2986435"/>
            <a:ext cx="399899" cy="34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4231" y="3567562"/>
            <a:ext cx="399899" cy="35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3415060"/>
            <a:ext cx="695062" cy="33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000" y="4032000"/>
            <a:ext cx="3960000" cy="84382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000" y="5112000"/>
            <a:ext cx="3960000" cy="843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1300226"/>
            <a:ext cx="399899" cy="3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403" y="2453154"/>
            <a:ext cx="399899" cy="3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4177781"/>
            <a:ext cx="1751939" cy="3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7481" y="4187309"/>
            <a:ext cx="733148" cy="31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506" y="4768537"/>
            <a:ext cx="1018790" cy="3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2025-01-15T11:49:35Z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