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4037013" y="2968943"/>
            <a:ext cx="4117975" cy="9201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48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8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044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96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