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03" r:id="rId3"/>
    <p:sldId id="304" r:id="rId4"/>
    <p:sldId id="305" r:id="rId5"/>
    <p:sldId id="306" r:id="rId6"/>
    <p:sldId id="307" r:id="rId7"/>
    <p:sldId id="308" r:id="rId8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500" r="64660"/>
          <a:stretch>
            <a:fillRect/>
          </a:stretch>
        </p:blipFill>
        <p:spPr>
          <a:xfrm>
            <a:off x="3970020" y="2882583"/>
            <a:ext cx="4251960" cy="109283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6394"/>
          <a:stretch>
            <a:fillRect/>
          </a:stretch>
        </p:blipFill>
        <p:spPr>
          <a:xfrm>
            <a:off x="360045" y="1224280"/>
            <a:ext cx="11339830" cy="206149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97915" y="3429000"/>
            <a:ext cx="10325100" cy="2461260"/>
          </a:xfrm>
          <a:prstGeom prst="rect">
            <a:avLst/>
          </a:prstGeom>
        </p:spPr>
      </p:pic>
      <p:cxnSp>
        <p:nvCxnSpPr>
          <p:cNvPr id="11" name="直接连接符 10"/>
          <p:cNvCxnSpPr/>
          <p:nvPr/>
        </p:nvCxnSpPr>
        <p:spPr>
          <a:xfrm>
            <a:off x="1703705" y="3861435"/>
            <a:ext cx="3743960" cy="1511935"/>
          </a:xfrm>
          <a:prstGeom prst="line">
            <a:avLst/>
          </a:prstGeom>
          <a:ln w="19050">
            <a:solidFill>
              <a:srgbClr val="EF31A2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2927350" y="3861435"/>
            <a:ext cx="1296670" cy="1511935"/>
          </a:xfrm>
          <a:prstGeom prst="line">
            <a:avLst/>
          </a:prstGeom>
          <a:ln w="19050">
            <a:solidFill>
              <a:srgbClr val="EF31A2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>
            <a:off x="2927350" y="3861435"/>
            <a:ext cx="1368425" cy="1511935"/>
          </a:xfrm>
          <a:prstGeom prst="line">
            <a:avLst/>
          </a:prstGeom>
          <a:ln w="19050">
            <a:solidFill>
              <a:srgbClr val="EF31A2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1703705" y="3861435"/>
            <a:ext cx="3816350" cy="1511935"/>
          </a:xfrm>
          <a:prstGeom prst="line">
            <a:avLst/>
          </a:prstGeom>
          <a:ln w="19050">
            <a:solidFill>
              <a:srgbClr val="EF31A2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7031990" y="3861435"/>
            <a:ext cx="1080135" cy="1511935"/>
          </a:xfrm>
          <a:prstGeom prst="line">
            <a:avLst/>
          </a:prstGeom>
          <a:ln w="19050">
            <a:solidFill>
              <a:srgbClr val="EF31A2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H="1">
            <a:off x="6887845" y="3861435"/>
            <a:ext cx="1368425" cy="1511935"/>
          </a:xfrm>
          <a:prstGeom prst="line">
            <a:avLst/>
          </a:prstGeom>
          <a:ln w="19050">
            <a:solidFill>
              <a:srgbClr val="EF31A2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9552305" y="3861435"/>
            <a:ext cx="1224280" cy="1511935"/>
          </a:xfrm>
          <a:prstGeom prst="line">
            <a:avLst/>
          </a:prstGeom>
          <a:ln w="19050">
            <a:solidFill>
              <a:srgbClr val="EF31A2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H="1">
            <a:off x="9624060" y="3861435"/>
            <a:ext cx="1152525" cy="1511935"/>
          </a:xfrm>
          <a:prstGeom prst="line">
            <a:avLst/>
          </a:prstGeom>
          <a:ln w="19050">
            <a:solidFill>
              <a:srgbClr val="EF31A2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1565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r="55466" b="63433"/>
          <a:stretch>
            <a:fillRect/>
          </a:stretch>
        </p:blipFill>
        <p:spPr>
          <a:xfrm>
            <a:off x="1043940" y="2771775"/>
            <a:ext cx="4476055" cy="1017045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2"/>
          <a:srcRect l="55281" b="63425"/>
          <a:stretch>
            <a:fillRect/>
          </a:stretch>
        </p:blipFill>
        <p:spPr>
          <a:xfrm>
            <a:off x="6600130" y="2771775"/>
            <a:ext cx="4494590" cy="101727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2"/>
          <a:srcRect t="65060" r="54752"/>
          <a:stretch>
            <a:fillRect/>
          </a:stretch>
        </p:blipFill>
        <p:spPr>
          <a:xfrm>
            <a:off x="1043940" y="4581300"/>
            <a:ext cx="4547810" cy="971775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2"/>
          <a:srcRect l="55281" t="65060"/>
          <a:stretch>
            <a:fillRect/>
          </a:stretch>
        </p:blipFill>
        <p:spPr>
          <a:xfrm>
            <a:off x="6600130" y="4581300"/>
            <a:ext cx="4494590" cy="971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592228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8297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701763" y="2444980"/>
            <a:ext cx="437984" cy="391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892443" y="4076134"/>
            <a:ext cx="1247304" cy="381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050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97660" y="4231005"/>
            <a:ext cx="1388110" cy="578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263515" y="4322445"/>
            <a:ext cx="1452880" cy="346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948420" y="4283710"/>
            <a:ext cx="1291590" cy="433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588135" y="5647055"/>
            <a:ext cx="1420495" cy="436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292090" y="5599430"/>
            <a:ext cx="1291590" cy="493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938895" y="5606415"/>
            <a:ext cx="1291590" cy="507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10" grpId="0" bldLvl="0" animBg="1"/>
      <p:bldP spid="12" grpId="0" bldLvl="0" animBg="1"/>
      <p:bldP spid="1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68</cp:revision>
  <dcterms:created xsi:type="dcterms:W3CDTF">2015-09-16T06:44:00Z</dcterms:created>
  <dcterms:modified xsi:type="dcterms:W3CDTF">2025-01-15T13:35:37Z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