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2E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3522980" y="2934018"/>
            <a:ext cx="5146040" cy="989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682268"/>
            <a:ext cx="399899" cy="34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2592"/>
          </a:xfrm>
          <a:prstGeom prst="rect">
            <a:avLst/>
          </a:prstGeom>
        </p:spPr>
      </p:pic>
      <p:pic>
        <p:nvPicPr>
          <p:cNvPr id="1073742851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857250" y="2565083"/>
            <a:ext cx="1619885" cy="847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3117850" y="2565083"/>
            <a:ext cx="1619885" cy="8470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5378450" y="2565083"/>
            <a:ext cx="1619885" cy="8470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7639050" y="2565083"/>
            <a:ext cx="1619885" cy="8470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t="3902"/>
          <a:stretch>
            <a:fillRect/>
          </a:stretch>
        </p:blipFill>
        <p:spPr>
          <a:xfrm>
            <a:off x="9899650" y="2565083"/>
            <a:ext cx="161988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0148010" y="2435993"/>
            <a:ext cx="399899" cy="353100"/>
          </a:xfrm>
          <a:prstGeom prst="rect">
            <a:avLst/>
          </a:prstGeom>
          <a:solidFill>
            <a:srgbClr val="E4F2E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9433904" y="3752963"/>
            <a:ext cx="399899" cy="343557"/>
          </a:xfrm>
          <a:prstGeom prst="rect">
            <a:avLst/>
          </a:prstGeom>
          <a:solidFill>
            <a:srgbClr val="E4F2E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8488" y="4363732"/>
            <a:ext cx="361813" cy="31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899" y="4354188"/>
            <a:ext cx="361813" cy="33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549792"/>
            <a:ext cx="380856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2559330"/>
            <a:ext cx="390377" cy="2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3551290"/>
            <a:ext cx="323727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3551290"/>
            <a:ext cx="323727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727" y="3522676"/>
            <a:ext cx="390377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753" y="3522676"/>
            <a:ext cx="390377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8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2132965"/>
            <a:ext cx="8784000" cy="356255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711450" y="2565400"/>
            <a:ext cx="1728470" cy="17278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639695" y="3501390"/>
            <a:ext cx="1800225" cy="16560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11450" y="3429000"/>
            <a:ext cx="1656080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99740" y="2565400"/>
            <a:ext cx="1440180" cy="259207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51855" y="2493010"/>
            <a:ext cx="1656080" cy="266446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10580" y="3429000"/>
            <a:ext cx="1769745" cy="864235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910580" y="3429000"/>
            <a:ext cx="1697355" cy="79248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910580" y="2493010"/>
            <a:ext cx="1769745" cy="2664460"/>
          </a:xfrm>
          <a:prstGeom prst="line">
            <a:avLst/>
          </a:prstGeom>
          <a:ln w="19050">
            <a:solidFill>
              <a:srgbClr val="3BAED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2025-01-15T13:14:01Z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