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24" r:id="rId3"/>
    <p:sldId id="329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0535" b="24245"/>
          <a:stretch>
            <a:fillRect/>
          </a:stretch>
        </p:blipFill>
        <p:spPr>
          <a:xfrm>
            <a:off x="4716145" y="3040698"/>
            <a:ext cx="2759710" cy="77660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921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11939" y="3024989"/>
            <a:ext cx="399899" cy="343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691989" y="3024989"/>
            <a:ext cx="399899" cy="343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272040" y="3024989"/>
            <a:ext cx="399899" cy="343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111939" y="3653906"/>
            <a:ext cx="399899" cy="343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691989" y="3653906"/>
            <a:ext cx="399899" cy="343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35209"/>
          </a:xfrm>
          <a:prstGeom prst="rect">
            <a:avLst/>
          </a:prstGeom>
        </p:spPr>
      </p:pic>
      <p:pic>
        <p:nvPicPr>
          <p:cNvPr id="1073742850" name="图片 8"/>
          <p:cNvPicPr>
            <a:picLocks noChangeAspect="1"/>
          </p:cNvPicPr>
          <p:nvPr/>
        </p:nvPicPr>
        <p:blipFill>
          <a:blip r:embed="rId2"/>
          <a:srcRect l="1942"/>
          <a:stretch>
            <a:fillRect/>
          </a:stretch>
        </p:blipFill>
        <p:spPr>
          <a:xfrm>
            <a:off x="1584000" y="2556000"/>
            <a:ext cx="821690" cy="827405"/>
          </a:xfrm>
          <a:prstGeom prst="rect">
            <a:avLst/>
          </a:prstGeom>
        </p:spPr>
      </p:pic>
      <p:pic>
        <p:nvPicPr>
          <p:cNvPr id="2" name="图片 8"/>
          <p:cNvPicPr>
            <a:picLocks noChangeAspect="1"/>
          </p:cNvPicPr>
          <p:nvPr/>
        </p:nvPicPr>
        <p:blipFill>
          <a:blip r:embed="rId2"/>
          <a:srcRect l="1942"/>
          <a:stretch>
            <a:fillRect/>
          </a:stretch>
        </p:blipFill>
        <p:spPr>
          <a:xfrm>
            <a:off x="2880000" y="2556000"/>
            <a:ext cx="821690" cy="82740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rcRect l="1942"/>
          <a:stretch>
            <a:fillRect/>
          </a:stretch>
        </p:blipFill>
        <p:spPr>
          <a:xfrm>
            <a:off x="4536000" y="2556000"/>
            <a:ext cx="821690" cy="827405"/>
          </a:xfrm>
          <a:prstGeom prst="rect">
            <a:avLst/>
          </a:prstGeom>
        </p:spPr>
      </p:pic>
      <p:pic>
        <p:nvPicPr>
          <p:cNvPr id="1073742851" name="图片 1"/>
          <p:cNvPicPr>
            <a:picLocks noChangeAspect="1"/>
          </p:cNvPicPr>
          <p:nvPr/>
        </p:nvPicPr>
        <p:blipFill>
          <a:blip r:embed="rId3"/>
          <a:srcRect t="3902"/>
          <a:stretch>
            <a:fillRect/>
          </a:stretch>
        </p:blipFill>
        <p:spPr>
          <a:xfrm>
            <a:off x="6192000" y="2545398"/>
            <a:ext cx="1619885" cy="8470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3742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3742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887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787707" y="2342273"/>
            <a:ext cx="209471" cy="267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39193" y="2332715"/>
            <a:ext cx="304685" cy="286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48513" y="2963535"/>
            <a:ext cx="257078" cy="267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690730" y="2963535"/>
            <a:ext cx="418941" cy="267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102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97884" y="3379406"/>
            <a:ext cx="399899" cy="352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521108" y="3379406"/>
            <a:ext cx="409420" cy="352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492040" y="3379406"/>
            <a:ext cx="399899" cy="352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815264" y="3379406"/>
            <a:ext cx="409420" cy="352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148010" y="3379406"/>
            <a:ext cx="399899" cy="352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015717" y="4094696"/>
            <a:ext cx="199949" cy="209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976624" y="4037472"/>
            <a:ext cx="380856" cy="295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320906" y="4666927"/>
            <a:ext cx="190428" cy="295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377027" y="4676465"/>
            <a:ext cx="380855" cy="286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491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539899" y="4151681"/>
            <a:ext cx="742670" cy="295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01712" y="4762011"/>
            <a:ext cx="2380352" cy="324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919748" y="4762011"/>
            <a:ext cx="2818337" cy="333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50226" y="5381879"/>
            <a:ext cx="2151838" cy="333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088255" y="3856355"/>
            <a:ext cx="3463290" cy="216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2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67</cp:revision>
  <dcterms:created xsi:type="dcterms:W3CDTF">2015-09-16T06:44:00Z</dcterms:created>
  <dcterms:modified xsi:type="dcterms:W3CDTF">2025-01-15T12:08:55Z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