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2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/>
          <a:stretch>
            <a:fillRect/>
          </a:stretch>
        </p:blipFill>
        <p:spPr>
          <a:xfrm>
            <a:off x="4680268" y="2910523"/>
            <a:ext cx="2831465" cy="10369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4382" y="2947764"/>
            <a:ext cx="361813" cy="2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1065" y="2799080"/>
            <a:ext cx="7143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745" y="2928717"/>
            <a:ext cx="723627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010" y="4281063"/>
            <a:ext cx="371335" cy="2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1540" y="4132580"/>
            <a:ext cx="8001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7959" y="4262016"/>
            <a:ext cx="637934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190" y="2361565"/>
            <a:ext cx="5016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320" y="2350770"/>
            <a:ext cx="5016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255" y="3198495"/>
            <a:ext cx="51435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620" y="3187700"/>
            <a:ext cx="4895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440" y="2275840"/>
            <a:ext cx="4260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340" y="2942590"/>
            <a:ext cx="4356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3965" y="3618230"/>
            <a:ext cx="4260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605" y="4294505"/>
            <a:ext cx="4260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159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1947545" y="3384000"/>
            <a:ext cx="1619885" cy="847090"/>
          </a:xfrm>
          <a:prstGeom prst="rect">
            <a:avLst/>
          </a:prstGeom>
        </p:spPr>
      </p:pic>
      <p:pic>
        <p:nvPicPr>
          <p:cNvPr id="1073742850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160010" y="3376613"/>
            <a:ext cx="821690" cy="827405"/>
          </a:xfrm>
          <a:prstGeom prst="rect">
            <a:avLst/>
          </a:prstGeom>
        </p:spPr>
      </p:pic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7210800" y="3384000"/>
            <a:ext cx="821690" cy="827405"/>
          </a:xfrm>
          <a:prstGeom prst="rect">
            <a:avLst/>
          </a:prstGeom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9072001" y="3384000"/>
            <a:ext cx="821690" cy="827405"/>
          </a:xfrm>
          <a:prstGeom prst="rect">
            <a:avLst/>
          </a:prstGeom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1919605" y="4536000"/>
            <a:ext cx="821690" cy="827405"/>
          </a:xfrm>
          <a:prstGeom prst="rect">
            <a:avLst/>
          </a:prstGeom>
        </p:spPr>
      </p:pic>
      <p:pic>
        <p:nvPicPr>
          <p:cNvPr id="16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5338800" y="4536000"/>
            <a:ext cx="821690" cy="827405"/>
          </a:xfrm>
          <a:prstGeom prst="rect">
            <a:avLst/>
          </a:prstGeom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7884000" y="4536000"/>
            <a:ext cx="821690" cy="827405"/>
          </a:xfrm>
          <a:prstGeom prst="rect">
            <a:avLst/>
          </a:prstGeom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3"/>
          <a:srcRect l="1942"/>
          <a:stretch>
            <a:fillRect/>
          </a:stretch>
        </p:blipFill>
        <p:spPr>
          <a:xfrm>
            <a:off x="9696450" y="4536000"/>
            <a:ext cx="821690" cy="8274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r="70837"/>
          <a:stretch>
            <a:fillRect/>
          </a:stretch>
        </p:blipFill>
        <p:spPr>
          <a:xfrm>
            <a:off x="3564255" y="3204210"/>
            <a:ext cx="1595755" cy="10750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l="82395"/>
          <a:stretch>
            <a:fillRect/>
          </a:stretch>
        </p:blipFill>
        <p:spPr>
          <a:xfrm>
            <a:off x="8100000" y="3204210"/>
            <a:ext cx="963295" cy="1075055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647440" y="3582035"/>
            <a:ext cx="431800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183880" y="3582035"/>
            <a:ext cx="851535" cy="431800"/>
          </a:xfrm>
          <a:prstGeom prst="ellipse">
            <a:avLst/>
          </a:prstGeom>
          <a:noFill/>
          <a:ln w="19050">
            <a:solidFill>
              <a:srgbClr val="3BAED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6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1453064"/>
            <a:ext cx="304685" cy="2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460" y="1443519"/>
            <a:ext cx="295164" cy="27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768" y="2226155"/>
            <a:ext cx="352292" cy="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51" y="2111623"/>
            <a:ext cx="371335" cy="3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2149800"/>
            <a:ext cx="342770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