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4549458" y="2887663"/>
            <a:ext cx="3093085" cy="1082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35"/>
          <a:stretch>
            <a:fillRect/>
          </a:stretch>
        </p:blipFill>
        <p:spPr>
          <a:xfrm>
            <a:off x="360045" y="1224280"/>
            <a:ext cx="11339830" cy="2132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3357245"/>
            <a:ext cx="10096500" cy="207264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861435"/>
            <a:ext cx="2520315" cy="100774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27350" y="3861435"/>
            <a:ext cx="2520315" cy="100774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03705" y="3861435"/>
            <a:ext cx="2520315" cy="100774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927350" y="3861435"/>
            <a:ext cx="2592705" cy="108013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16090" y="3861435"/>
            <a:ext cx="1296035" cy="108013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887845" y="3861435"/>
            <a:ext cx="1224915" cy="100774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408160" y="3861435"/>
            <a:ext cx="1152525" cy="108013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408160" y="3861435"/>
            <a:ext cx="1297305" cy="100774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5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906" b="62604"/>
          <a:stretch>
            <a:fillRect/>
          </a:stretch>
        </p:blipFill>
        <p:spPr>
          <a:xfrm>
            <a:off x="1007745" y="2700020"/>
            <a:ext cx="4583810" cy="10172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5014" b="62604"/>
          <a:stretch>
            <a:fillRect/>
          </a:stretch>
        </p:blipFill>
        <p:spPr>
          <a:xfrm>
            <a:off x="6599935" y="2700020"/>
            <a:ext cx="4572890" cy="10172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3866" r="55612"/>
          <a:stretch>
            <a:fillRect/>
          </a:stretch>
        </p:blipFill>
        <p:spPr>
          <a:xfrm>
            <a:off x="1007745" y="4437400"/>
            <a:ext cx="4512055" cy="9829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4302" t="63866"/>
          <a:stretch>
            <a:fillRect/>
          </a:stretch>
        </p:blipFill>
        <p:spPr>
          <a:xfrm>
            <a:off x="6527545" y="4437400"/>
            <a:ext cx="4645280" cy="98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09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3247413"/>
            <a:ext cx="437984" cy="3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5717" y="3247413"/>
            <a:ext cx="437984" cy="3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702" y="3867799"/>
            <a:ext cx="437984" cy="3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5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885" y="3747770"/>
            <a:ext cx="126111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0700" y="3775710"/>
            <a:ext cx="126555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1705" y="3775710"/>
            <a:ext cx="123825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81260" y="3815715"/>
            <a:ext cx="104521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3360" y="4848225"/>
            <a:ext cx="121094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49750" y="4888230"/>
            <a:ext cx="11557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34555" y="4871720"/>
            <a:ext cx="96266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52685" y="4892040"/>
            <a:ext cx="11830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0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2350693"/>
            <a:ext cx="780755" cy="32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6851" y="2971329"/>
            <a:ext cx="818841" cy="32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