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625"/>
          <a:stretch>
            <a:fillRect/>
          </a:stretch>
        </p:blipFill>
        <p:spPr>
          <a:xfrm>
            <a:off x="4619308" y="2938145"/>
            <a:ext cx="2953385" cy="9817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00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44850" y="3555365"/>
            <a:ext cx="894715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67405" y="3655040"/>
            <a:ext cx="295163" cy="286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10855" y="4267835"/>
            <a:ext cx="862330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15415" y="4999263"/>
            <a:ext cx="295162" cy="266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95510" y="4953635"/>
            <a:ext cx="661670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bldLvl="0" animBg="1"/>
      <p:bldP spid="9" grpId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9204"/>
          </a:xfrm>
          <a:prstGeom prst="rect">
            <a:avLst/>
          </a:prstGeom>
        </p:spPr>
      </p:pic>
      <p:pic>
        <p:nvPicPr>
          <p:cNvPr id="1073742850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3034800" y="2628000"/>
            <a:ext cx="821690" cy="827405"/>
          </a:xfrm>
          <a:prstGeom prst="rect">
            <a:avLst/>
          </a:prstGeom>
        </p:spPr>
      </p:pic>
      <p:pic>
        <p:nvPicPr>
          <p:cNvPr id="1073742851" name="图片 1"/>
          <p:cNvPicPr>
            <a:picLocks noChangeAspect="1"/>
          </p:cNvPicPr>
          <p:nvPr/>
        </p:nvPicPr>
        <p:blipFill>
          <a:blip r:embed="rId3"/>
          <a:srcRect t="3902"/>
          <a:stretch>
            <a:fillRect/>
          </a:stretch>
        </p:blipFill>
        <p:spPr>
          <a:xfrm>
            <a:off x="4932000" y="2617153"/>
            <a:ext cx="1619885" cy="847090"/>
          </a:xfrm>
          <a:prstGeom prst="rect">
            <a:avLst/>
          </a:prstGeom>
        </p:spPr>
      </p:pic>
      <p:pic>
        <p:nvPicPr>
          <p:cNvPr id="2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1559560" y="4032000"/>
            <a:ext cx="821690" cy="8274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3420000" y="4032000"/>
            <a:ext cx="821690" cy="827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199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68110" y="2264621"/>
            <a:ext cx="1618639" cy="334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53148" y="2264621"/>
            <a:ext cx="1809068" cy="334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68110" y="2923363"/>
            <a:ext cx="1256826" cy="343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43627" y="2932910"/>
            <a:ext cx="390377" cy="305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52695" y="2942457"/>
            <a:ext cx="333249" cy="276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11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11687" y="4141516"/>
            <a:ext cx="714105" cy="305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24584" y="4780319"/>
            <a:ext cx="399898" cy="343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2025-01-15T13:04:21Z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