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922713" y="2960370"/>
            <a:ext cx="4346575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6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1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1767353"/>
            <a:ext cx="714105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861" y="1767353"/>
            <a:ext cx="676020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3578532"/>
            <a:ext cx="399899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2065" y="4940300"/>
            <a:ext cx="47625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592000"/>
            <a:ext cx="6552000" cy="90512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359785" y="2837180"/>
            <a:ext cx="2016125" cy="52006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359785" y="2925445"/>
            <a:ext cx="2016125" cy="43180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"/>
          <a:stretch>
            <a:fillRect/>
          </a:stretch>
        </p:blipFill>
        <p:spPr>
          <a:xfrm>
            <a:off x="839470" y="3573145"/>
            <a:ext cx="11233195" cy="2568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1376430"/>
            <a:ext cx="723627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1366903"/>
            <a:ext cx="723627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1357377"/>
            <a:ext cx="714105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1928992"/>
            <a:ext cx="399899" cy="3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3622675"/>
            <a:ext cx="1008888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984" y="4244036"/>
            <a:ext cx="9578539" cy="34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1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861435"/>
            <a:ext cx="10224000" cy="2403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5519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0152000" cy="5479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