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38A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61679"/>
          <a:stretch>
            <a:fillRect/>
          </a:stretch>
        </p:blipFill>
        <p:spPr>
          <a:xfrm>
            <a:off x="2219938" y="3046590"/>
            <a:ext cx="7752125" cy="764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2205970"/>
            <a:ext cx="723627" cy="32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1637" y="2196436"/>
            <a:ext cx="361813" cy="31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6045" y="3292811"/>
            <a:ext cx="790277" cy="32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5617" y="3292811"/>
            <a:ext cx="790278" cy="32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3"/>
          <a:stretch>
            <a:fillRect/>
          </a:stretch>
        </p:blipFill>
        <p:spPr>
          <a:xfrm>
            <a:off x="911225" y="4334510"/>
            <a:ext cx="11161440" cy="15563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215109" y="4401067"/>
            <a:ext cx="418942" cy="37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90323" y="4401067"/>
            <a:ext cx="428463" cy="37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68006" y="4954863"/>
            <a:ext cx="418942" cy="36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29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89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1910914"/>
            <a:ext cx="761712" cy="33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1929995"/>
            <a:ext cx="771234" cy="30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727" y="1910914"/>
            <a:ext cx="733148" cy="30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612" y="2445181"/>
            <a:ext cx="418942" cy="36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89"/>
          <a:stretch>
            <a:fillRect/>
          </a:stretch>
        </p:blipFill>
        <p:spPr>
          <a:xfrm>
            <a:off x="360045" y="3933470"/>
            <a:ext cx="11339830" cy="10804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62972" y="4061471"/>
            <a:ext cx="418942" cy="37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000" y="1296000"/>
            <a:ext cx="10142220" cy="26289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129155" y="2327275"/>
            <a:ext cx="6350" cy="110172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807710" y="2277110"/>
            <a:ext cx="3312795" cy="12242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735955" y="2327275"/>
            <a:ext cx="3528060" cy="11741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910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/>
          <a:stretch>
            <a:fillRect/>
          </a:stretch>
        </p:blipFill>
        <p:spPr>
          <a:xfrm>
            <a:off x="1271270" y="908685"/>
            <a:ext cx="9937160" cy="5808980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36000"/>
            <a:ext cx="9906852" cy="57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29" b="1976"/>
          <a:stretch>
            <a:fillRect/>
          </a:stretch>
        </p:blipFill>
        <p:spPr>
          <a:xfrm>
            <a:off x="1199515" y="989965"/>
            <a:ext cx="9864770" cy="5752110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36000"/>
            <a:ext cx="9906852" cy="57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78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725" y="2565400"/>
            <a:ext cx="856800" cy="87223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680" y="2565400"/>
            <a:ext cx="856800" cy="87223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800" y="2556000"/>
            <a:ext cx="1674000" cy="8522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335" y="2566035"/>
            <a:ext cx="856800" cy="8722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020" y="3888000"/>
            <a:ext cx="856800" cy="87223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140" y="3898800"/>
            <a:ext cx="1674000" cy="8522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6790" y="3898800"/>
            <a:ext cx="1674000" cy="852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4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90" y="2157730"/>
            <a:ext cx="76835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670" y="2262505"/>
            <a:ext cx="38417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6830" y="3018155"/>
            <a:ext cx="49720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6570" y="3007995"/>
            <a:ext cx="5759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6805" y="3743960"/>
            <a:ext cx="62166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602" y="2691221"/>
            <a:ext cx="418942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032" y="4291827"/>
            <a:ext cx="418942" cy="37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1309802"/>
            <a:ext cx="428463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6599" y="2377562"/>
            <a:ext cx="418942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833" y="3979202"/>
            <a:ext cx="418942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6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2965" y="3091180"/>
            <a:ext cx="29527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130" y="3168650"/>
            <a:ext cx="44767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8795" y="3034665"/>
            <a:ext cx="17233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2015" y="3855720"/>
            <a:ext cx="26670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5405" y="3855720"/>
            <a:ext cx="60960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38795" y="3809365"/>
            <a:ext cx="163766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15815" y="4609465"/>
            <a:ext cx="41910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34455" y="4692650"/>
            <a:ext cx="57150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2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8639" y="2176714"/>
            <a:ext cx="2427959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448" y="2186241"/>
            <a:ext cx="1523425" cy="29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596" y="2719761"/>
            <a:ext cx="1342518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0025" y="2729288"/>
            <a:ext cx="409420" cy="3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5264" y="4339375"/>
            <a:ext cx="2113753" cy="36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19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325" y="3068955"/>
            <a:ext cx="856800" cy="872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030" y="3068955"/>
            <a:ext cx="856800" cy="8722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590" y="4149090"/>
            <a:ext cx="856800" cy="8722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470" y="4149090"/>
            <a:ext cx="856800" cy="8722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200" y="4149090"/>
            <a:ext cx="856800" cy="8722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0000" y="4158000"/>
            <a:ext cx="1674000" cy="852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6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8830" y="1224915"/>
            <a:ext cx="61468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2025-01-14T12:03:11Z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