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9" userDrawn="1">
          <p15:clr>
            <a:srgbClr val="A4A3A4"/>
          </p15:clr>
        </p15:guide>
        <p15:guide id="2" pos="384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99"/>
        <p:guide pos="384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64" b="7183"/>
          <a:stretch>
            <a:fillRect/>
          </a:stretch>
        </p:blipFill>
        <p:spPr>
          <a:xfrm>
            <a:off x="3919855" y="2948623"/>
            <a:ext cx="4352290" cy="96075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037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25440" y="4147112"/>
            <a:ext cx="399899" cy="34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36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911234" y="2777294"/>
            <a:ext cx="399899" cy="343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759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58136" y="4633399"/>
            <a:ext cx="3313450" cy="342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96940" y="5222240"/>
            <a:ext cx="5148580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06465" y="5829935"/>
            <a:ext cx="2961640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84867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67</cp:revision>
  <dcterms:created xsi:type="dcterms:W3CDTF">2015-09-16T06:44:00Z</dcterms:created>
  <dcterms:modified xsi:type="dcterms:W3CDTF">2025-01-15T11:40:43Z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