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10"/>
          <a:stretch>
            <a:fillRect/>
          </a:stretch>
        </p:blipFill>
        <p:spPr>
          <a:xfrm>
            <a:off x="4184333" y="2767648"/>
            <a:ext cx="3823335" cy="13227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31"/>
          <a:stretch>
            <a:fillRect/>
          </a:stretch>
        </p:blipFill>
        <p:spPr>
          <a:xfrm>
            <a:off x="360045" y="1224280"/>
            <a:ext cx="11339830" cy="21332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6000" y="3416300"/>
            <a:ext cx="9989820" cy="240792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703705" y="3933190"/>
            <a:ext cx="1151890" cy="1368425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927350" y="3933190"/>
            <a:ext cx="1368425" cy="1440180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703705" y="3933190"/>
            <a:ext cx="2592070" cy="1440180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520055" y="3933190"/>
            <a:ext cx="1223645" cy="1440180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735955" y="3933190"/>
            <a:ext cx="1151890" cy="1368425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328025" y="3933190"/>
            <a:ext cx="2448560" cy="1368425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8328025" y="3933190"/>
            <a:ext cx="1152525" cy="1368425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9624060" y="3933190"/>
            <a:ext cx="1152525" cy="1368425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64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4668" b="59845"/>
          <a:stretch>
            <a:fillRect/>
          </a:stretch>
        </p:blipFill>
        <p:spPr>
          <a:xfrm>
            <a:off x="1007745" y="2628265"/>
            <a:ext cx="4583810" cy="108929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rcRect l="55304" b="62490"/>
          <a:stretch>
            <a:fillRect/>
          </a:stretch>
        </p:blipFill>
        <p:spPr>
          <a:xfrm>
            <a:off x="6599935" y="2628265"/>
            <a:ext cx="4519550" cy="10175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t="64055" r="55378"/>
          <a:stretch>
            <a:fillRect/>
          </a:stretch>
        </p:blipFill>
        <p:spPr>
          <a:xfrm>
            <a:off x="1007745" y="4365890"/>
            <a:ext cx="4512055" cy="97509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 l="53878" t="64055"/>
          <a:stretch>
            <a:fillRect/>
          </a:stretch>
        </p:blipFill>
        <p:spPr>
          <a:xfrm>
            <a:off x="6455790" y="4365890"/>
            <a:ext cx="4663695" cy="975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9804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1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4760" y="2960348"/>
            <a:ext cx="799798" cy="352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39042" y="3570932"/>
            <a:ext cx="809319" cy="343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7934" y="4200597"/>
            <a:ext cx="799798" cy="30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9722" y="4782560"/>
            <a:ext cx="1199697" cy="38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11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1460" y="3693160"/>
            <a:ext cx="122237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77765" y="3662045"/>
            <a:ext cx="115633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5970" y="3659505"/>
            <a:ext cx="132207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1460" y="4843145"/>
            <a:ext cx="118935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30140" y="4768215"/>
            <a:ext cx="122301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2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3259389"/>
            <a:ext cx="447506" cy="391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3299" y="3259389"/>
            <a:ext cx="437984" cy="391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91637" y="3259389"/>
            <a:ext cx="437984" cy="391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09974" y="3259389"/>
            <a:ext cx="437984" cy="391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68</cp:revision>
  <dcterms:created xsi:type="dcterms:W3CDTF">2015-09-16T06:44:00Z</dcterms:created>
  <dcterms:modified xsi:type="dcterms:W3CDTF">2025-01-15T14:53:19Z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