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21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9"/>
    <p:sldId id="325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5BA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7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 b="65526"/>
          <a:stretch>
            <a:fillRect/>
          </a:stretch>
        </p:blipFill>
        <p:spPr>
          <a:xfrm>
            <a:off x="2219938" y="3082468"/>
            <a:ext cx="7752125" cy="693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989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000" y="2205355"/>
            <a:ext cx="856800" cy="8722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4000" y="3240000"/>
            <a:ext cx="856800" cy="87223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065" y="2214000"/>
            <a:ext cx="1674000" cy="85221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825" y="2214000"/>
            <a:ext cx="1674000" cy="85221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940" y="2214000"/>
            <a:ext cx="1674000" cy="85221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00" y="3240625"/>
            <a:ext cx="1674000" cy="85221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565" y="3241260"/>
            <a:ext cx="1674000" cy="85221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5200" y="3241040"/>
            <a:ext cx="2484000" cy="84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5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2206572"/>
            <a:ext cx="1866196" cy="34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7833" y="2798024"/>
            <a:ext cx="333249" cy="34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1788" y="2788484"/>
            <a:ext cx="1894760" cy="35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0240" y="2698750"/>
            <a:ext cx="114236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54408" y="3370396"/>
            <a:ext cx="2085188" cy="35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67405" y="3370396"/>
            <a:ext cx="2837380" cy="35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8585" y="3903345"/>
            <a:ext cx="525526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16"/>
          <a:stretch>
            <a:fillRect/>
          </a:stretch>
        </p:blipFill>
        <p:spPr>
          <a:xfrm>
            <a:off x="360045" y="1224280"/>
            <a:ext cx="11339830" cy="17995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0" y="3024000"/>
            <a:ext cx="7025640" cy="272796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863340" y="4293235"/>
            <a:ext cx="990600" cy="504190"/>
          </a:xfrm>
          <a:prstGeom prst="ellipse">
            <a:avLst/>
          </a:prstGeom>
          <a:noFill/>
          <a:ln w="19050">
            <a:solidFill>
              <a:srgbClr val="E95BA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935730" y="5247640"/>
            <a:ext cx="1010920" cy="504190"/>
          </a:xfrm>
          <a:prstGeom prst="ellipse">
            <a:avLst/>
          </a:prstGeom>
          <a:noFill/>
          <a:ln w="19050">
            <a:solidFill>
              <a:srgbClr val="E95BA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035" y="1269365"/>
            <a:ext cx="7322820" cy="54864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855595" y="1584000"/>
            <a:ext cx="1122680" cy="504190"/>
          </a:xfrm>
          <a:prstGeom prst="ellipse">
            <a:avLst/>
          </a:prstGeom>
          <a:noFill/>
          <a:ln w="19050">
            <a:solidFill>
              <a:srgbClr val="E95BA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28065" y="3512185"/>
            <a:ext cx="1019175" cy="466090"/>
          </a:xfrm>
          <a:prstGeom prst="ellipse">
            <a:avLst/>
          </a:prstGeom>
          <a:noFill/>
          <a:ln w="19050">
            <a:solidFill>
              <a:srgbClr val="E95BAE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5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545" y="1898015"/>
            <a:ext cx="57467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5500" y="1898015"/>
            <a:ext cx="57467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5605" y="1898015"/>
            <a:ext cx="57467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4045" y="2538095"/>
            <a:ext cx="57467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362" y="4484381"/>
            <a:ext cx="8902518" cy="37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96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980" y="4124325"/>
            <a:ext cx="10012680" cy="169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40876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404000"/>
            <a:ext cx="9936000" cy="417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41657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404000"/>
            <a:ext cx="9936000" cy="417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96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800" y="2709130"/>
            <a:ext cx="1674000" cy="85221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9085" y="2709765"/>
            <a:ext cx="1674000" cy="85221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310" y="4204800"/>
            <a:ext cx="1674000" cy="85221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7015" y="4204800"/>
            <a:ext cx="1674000" cy="85221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00" y="5688000"/>
            <a:ext cx="1674000" cy="85221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000" y="5688000"/>
            <a:ext cx="1674000" cy="85221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7730" y="2688590"/>
            <a:ext cx="856800" cy="8722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7955" y="5662930"/>
            <a:ext cx="856800" cy="872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3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4458" y="3604363"/>
            <a:ext cx="399899" cy="31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788" y="3585320"/>
            <a:ext cx="399899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3602" y="5403918"/>
            <a:ext cx="418942" cy="31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2594" y="5403918"/>
            <a:ext cx="371335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81309" y="5403918"/>
            <a:ext cx="399899" cy="32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8740" y="6051377"/>
            <a:ext cx="390377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2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4937" y="2386915"/>
            <a:ext cx="428463" cy="37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937" y="4350527"/>
            <a:ext cx="428463" cy="36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3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7405" y="1338597"/>
            <a:ext cx="418942" cy="36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4408" y="2551419"/>
            <a:ext cx="428463" cy="36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9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0957" y="4702367"/>
            <a:ext cx="257078" cy="2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1687" y="4692837"/>
            <a:ext cx="428463" cy="2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9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798" y="2129336"/>
            <a:ext cx="180906" cy="12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1889" y="2024507"/>
            <a:ext cx="199949" cy="31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0151" y="2072157"/>
            <a:ext cx="199949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7455" y="2596299"/>
            <a:ext cx="418942" cy="362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5214" y="3206209"/>
            <a:ext cx="418942" cy="362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2267" y="3206209"/>
            <a:ext cx="428463" cy="362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477"/>
          <a:stretch>
            <a:fillRect/>
          </a:stretch>
        </p:blipFill>
        <p:spPr>
          <a:xfrm>
            <a:off x="360045" y="1224280"/>
            <a:ext cx="11339830" cy="1484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2781300"/>
            <a:ext cx="10424160" cy="2362200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3215640" y="3068955"/>
            <a:ext cx="1800225" cy="180022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855595" y="3068955"/>
            <a:ext cx="2232025" cy="5765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855595" y="3717290"/>
            <a:ext cx="2232025" cy="5765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007485" y="4365625"/>
            <a:ext cx="1080135" cy="5765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976360" y="3069590"/>
            <a:ext cx="1296035" cy="64770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8976360" y="3068955"/>
            <a:ext cx="1367790" cy="64833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976360" y="4293870"/>
            <a:ext cx="1440180" cy="57531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9048750" y="4293235"/>
            <a:ext cx="1295400" cy="57594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9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6675" y="1328971"/>
            <a:ext cx="428463" cy="37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7178" y="2540910"/>
            <a:ext cx="418942" cy="36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91915"/>
            <a:ext cx="11340000" cy="6798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01209" y="3773839"/>
            <a:ext cx="2494609" cy="35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2025-01-14T13:54:05Z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