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/>
          <a:stretch>
            <a:fillRect/>
          </a:stretch>
        </p:blipFill>
        <p:spPr>
          <a:xfrm>
            <a:off x="4586923" y="2795588"/>
            <a:ext cx="301815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20"/>
          <a:stretch>
            <a:fillRect/>
          </a:stretch>
        </p:blipFill>
        <p:spPr>
          <a:xfrm>
            <a:off x="360045" y="1224280"/>
            <a:ext cx="11339830" cy="1917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3141345"/>
            <a:ext cx="10226040" cy="16459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645535"/>
            <a:ext cx="2663825" cy="64770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705" y="3573145"/>
            <a:ext cx="1367790" cy="7200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071495" y="3645535"/>
            <a:ext cx="1224280" cy="64770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55" y="3645535"/>
            <a:ext cx="2520315" cy="64770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35955" y="3645535"/>
            <a:ext cx="1367790" cy="64770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103745" y="3645535"/>
            <a:ext cx="1224280" cy="64770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768205" y="3645535"/>
            <a:ext cx="1368425" cy="7200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768205" y="3573145"/>
            <a:ext cx="1367790" cy="72009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8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378" b="61054"/>
          <a:stretch>
            <a:fillRect/>
          </a:stretch>
        </p:blipFill>
        <p:spPr>
          <a:xfrm>
            <a:off x="1007745" y="2592070"/>
            <a:ext cx="4512055" cy="1053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5304" b="58401"/>
          <a:stretch>
            <a:fillRect/>
          </a:stretch>
        </p:blipFill>
        <p:spPr>
          <a:xfrm>
            <a:off x="6599935" y="2592070"/>
            <a:ext cx="4519550" cy="11252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2890" r="53959"/>
          <a:stretch>
            <a:fillRect/>
          </a:stretch>
        </p:blipFill>
        <p:spPr>
          <a:xfrm>
            <a:off x="1007745" y="4293305"/>
            <a:ext cx="4655565" cy="10038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3163" t="62887"/>
          <a:stretch>
            <a:fillRect/>
          </a:stretch>
        </p:blipFill>
        <p:spPr>
          <a:xfrm>
            <a:off x="6383400" y="4293235"/>
            <a:ext cx="4736085" cy="100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36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265" y="2188845"/>
            <a:ext cx="79057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2409940"/>
            <a:ext cx="390377" cy="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2907270"/>
            <a:ext cx="790277" cy="2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949" y="2859450"/>
            <a:ext cx="771235" cy="35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135" y="3709670"/>
            <a:ext cx="135318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15" y="3703320"/>
            <a:ext cx="12915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6020" y="3707130"/>
            <a:ext cx="116840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7185" y="4864100"/>
            <a:ext cx="12611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9690" y="4799965"/>
            <a:ext cx="11842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2304232"/>
            <a:ext cx="780755" cy="37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045" y="2887366"/>
            <a:ext cx="761712" cy="37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