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413568" y="2984500"/>
            <a:ext cx="3364865" cy="88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68"/>
          <a:stretch>
            <a:fillRect/>
          </a:stretch>
        </p:blipFill>
        <p:spPr>
          <a:xfrm>
            <a:off x="360045" y="1224280"/>
            <a:ext cx="11339830" cy="836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2124000"/>
            <a:ext cx="10908000" cy="9597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520055" y="20612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8615" y="27089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60460" y="22047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7301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559560" y="2304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711450" y="2304000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896000" y="2304000"/>
            <a:ext cx="821690" cy="8274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896225" y="2304000"/>
            <a:ext cx="821690" cy="8274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0128250" y="2304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2073458"/>
            <a:ext cx="380856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619" y="2541137"/>
            <a:ext cx="361813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3037450"/>
            <a:ext cx="390377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2216" y="3486040"/>
            <a:ext cx="390377" cy="2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4414998"/>
            <a:ext cx="2313702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4710" y="4881741"/>
            <a:ext cx="1437732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841" y="4891267"/>
            <a:ext cx="1428211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65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2033719"/>
            <a:ext cx="39989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4293235"/>
            <a:ext cx="10224000" cy="215572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279650" y="5229225"/>
            <a:ext cx="2232025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11675" y="5290820"/>
            <a:ext cx="2232025" cy="65849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671945" y="5301615"/>
            <a:ext cx="3960495" cy="6477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750" y="5301615"/>
            <a:ext cx="6408420" cy="6477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903970" y="5301615"/>
            <a:ext cx="1656715" cy="6477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