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10"/>
          <a:stretch>
            <a:fillRect/>
          </a:stretch>
        </p:blipFill>
        <p:spPr>
          <a:xfrm>
            <a:off x="4975543" y="2661603"/>
            <a:ext cx="2240915" cy="1534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2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3067685"/>
            <a:ext cx="10180320" cy="17602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3573145"/>
            <a:ext cx="3960495" cy="7200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703070" y="3573145"/>
            <a:ext cx="1368425" cy="7200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67530" y="3573145"/>
            <a:ext cx="2520315" cy="7200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143250" y="3573145"/>
            <a:ext cx="2560320" cy="7924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439920" y="3573145"/>
            <a:ext cx="2663825" cy="7924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472170" y="3573145"/>
            <a:ext cx="2447925" cy="7200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768205" y="3573145"/>
            <a:ext cx="0" cy="7924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472170" y="3573145"/>
            <a:ext cx="2664460" cy="7924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137" b="57327"/>
          <a:stretch>
            <a:fillRect/>
          </a:stretch>
        </p:blipFill>
        <p:spPr>
          <a:xfrm>
            <a:off x="1055370" y="2592070"/>
            <a:ext cx="4536440" cy="10535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4120" b="60260"/>
          <a:stretch>
            <a:fillRect/>
          </a:stretch>
        </p:blipFill>
        <p:spPr>
          <a:xfrm>
            <a:off x="6527800" y="2592070"/>
            <a:ext cx="4639310" cy="9811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0162" r="55847"/>
          <a:stretch>
            <a:fillRect/>
          </a:stretch>
        </p:blipFill>
        <p:spPr>
          <a:xfrm>
            <a:off x="1055370" y="4077405"/>
            <a:ext cx="4464685" cy="9835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3410" t="60159"/>
          <a:stretch>
            <a:fillRect/>
          </a:stretch>
        </p:blipFill>
        <p:spPr>
          <a:xfrm>
            <a:off x="6456045" y="4077335"/>
            <a:ext cx="4711065" cy="98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4462354"/>
            <a:ext cx="447506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5005254"/>
            <a:ext cx="447506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2972" y="5005254"/>
            <a:ext cx="447506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100" y="5005254"/>
            <a:ext cx="447506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3493770"/>
            <a:ext cx="129476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425" y="3449320"/>
            <a:ext cx="13233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130" y="3474720"/>
            <a:ext cx="10642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8895" y="3449320"/>
            <a:ext cx="12947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6235" y="4500880"/>
            <a:ext cx="10642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11625" y="4498340"/>
            <a:ext cx="4851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0180" y="4455795"/>
            <a:ext cx="12420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57945" y="4488815"/>
            <a:ext cx="12369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