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17"/>
          <a:stretch>
            <a:fillRect/>
          </a:stretch>
        </p:blipFill>
        <p:spPr>
          <a:xfrm>
            <a:off x="3712845" y="3004503"/>
            <a:ext cx="4766310" cy="8489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12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58670" y="2146300"/>
            <a:ext cx="329565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85715" y="2212975"/>
            <a:ext cx="1032510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18880" y="2258695"/>
            <a:ext cx="329565" cy="28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65715" y="2258695"/>
            <a:ext cx="157480" cy="28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72640" y="2756535"/>
            <a:ext cx="257810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76495" y="2700020"/>
            <a:ext cx="157480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42350" y="2812415"/>
            <a:ext cx="457835" cy="28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725660" y="2812415"/>
            <a:ext cx="516255" cy="28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8395"/>
          </a:xfrm>
          <a:prstGeom prst="rect">
            <a:avLst/>
          </a:prstGeom>
        </p:spPr>
      </p:pic>
      <p:pic>
        <p:nvPicPr>
          <p:cNvPr id="1073742850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2351405" y="2448000"/>
            <a:ext cx="821690" cy="827405"/>
          </a:xfrm>
          <a:prstGeom prst="rect">
            <a:avLst/>
          </a:prstGeom>
        </p:spPr>
      </p:pic>
      <p:pic>
        <p:nvPicPr>
          <p:cNvPr id="2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4727575" y="2448000"/>
            <a:ext cx="821690" cy="827405"/>
          </a:xfrm>
          <a:prstGeom prst="rect">
            <a:avLst/>
          </a:prstGeom>
        </p:spPr>
      </p:pic>
      <p:pic>
        <p:nvPicPr>
          <p:cNvPr id="1073742851" name="图片 1"/>
          <p:cNvPicPr>
            <a:picLocks noChangeAspect="1"/>
          </p:cNvPicPr>
          <p:nvPr/>
        </p:nvPicPr>
        <p:blipFill>
          <a:blip r:embed="rId3"/>
          <a:srcRect t="3902"/>
          <a:stretch>
            <a:fillRect/>
          </a:stretch>
        </p:blipFill>
        <p:spPr>
          <a:xfrm>
            <a:off x="5904000" y="2448000"/>
            <a:ext cx="1619885" cy="847090"/>
          </a:xfrm>
          <a:prstGeom prst="rect">
            <a:avLst/>
          </a:prstGeom>
        </p:spPr>
      </p:pic>
      <p:pic>
        <p:nvPicPr>
          <p:cNvPr id="12" name="图片 1"/>
          <p:cNvPicPr>
            <a:picLocks noChangeAspect="1"/>
          </p:cNvPicPr>
          <p:nvPr/>
        </p:nvPicPr>
        <p:blipFill>
          <a:blip r:embed="rId3"/>
          <a:srcRect t="3902"/>
          <a:stretch>
            <a:fillRect/>
          </a:stretch>
        </p:blipFill>
        <p:spPr>
          <a:xfrm>
            <a:off x="8856001" y="2448000"/>
            <a:ext cx="1619885" cy="847090"/>
          </a:xfrm>
          <a:prstGeom prst="rect">
            <a:avLst/>
          </a:prstGeom>
        </p:spPr>
      </p:pic>
      <p:pic>
        <p:nvPicPr>
          <p:cNvPr id="13" name="图片 1"/>
          <p:cNvPicPr>
            <a:picLocks noChangeAspect="1"/>
          </p:cNvPicPr>
          <p:nvPr/>
        </p:nvPicPr>
        <p:blipFill>
          <a:blip r:embed="rId3"/>
          <a:srcRect t="3902"/>
          <a:stretch>
            <a:fillRect/>
          </a:stretch>
        </p:blipFill>
        <p:spPr>
          <a:xfrm>
            <a:off x="839470" y="3788728"/>
            <a:ext cx="1619885" cy="847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160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88312" y="2943373"/>
            <a:ext cx="399899" cy="343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54256" y="2943373"/>
            <a:ext cx="399899" cy="343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20201" y="2943373"/>
            <a:ext cx="399899" cy="343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76624" y="2943373"/>
            <a:ext cx="409420" cy="343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00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16735" y="3542030"/>
            <a:ext cx="487045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44534" y="4095630"/>
            <a:ext cx="399899" cy="352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51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77632" y="4570903"/>
            <a:ext cx="399899" cy="343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81813" y="4580438"/>
            <a:ext cx="399899" cy="343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05037" y="4589974"/>
            <a:ext cx="399899" cy="343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29420" y="5333730"/>
            <a:ext cx="704584" cy="324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95667" y="5352801"/>
            <a:ext cx="695062" cy="276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2025-01-15T12:51:31Z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