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3" r:id="rId3"/>
    <p:sldId id="304" r:id="rId4"/>
    <p:sldId id="305" r:id="rId5"/>
    <p:sldId id="306" r:id="rId6"/>
    <p:sldId id="307" r:id="rId7"/>
    <p:sldId id="308" r:id="rId8"/>
    <p:sldId id="309" r:id="rId9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168" b="20459"/>
          <a:stretch>
            <a:fillRect/>
          </a:stretch>
        </p:blipFill>
        <p:spPr>
          <a:xfrm>
            <a:off x="4847908" y="2939733"/>
            <a:ext cx="2496185" cy="9785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172"/>
          <a:stretch>
            <a:fillRect/>
          </a:stretch>
        </p:blipFill>
        <p:spPr>
          <a:xfrm>
            <a:off x="360045" y="1224280"/>
            <a:ext cx="11339830" cy="19888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270" y="3213100"/>
            <a:ext cx="10325100" cy="256794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703070" y="3717290"/>
            <a:ext cx="1368425" cy="165608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143250" y="3717290"/>
            <a:ext cx="1152525" cy="165608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1775460" y="3717290"/>
            <a:ext cx="2592070" cy="158432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735955" y="3717290"/>
            <a:ext cx="1367790" cy="158432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735955" y="3717290"/>
            <a:ext cx="1368425" cy="165608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399780" y="3717290"/>
            <a:ext cx="2664460" cy="158432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8472170" y="3717290"/>
            <a:ext cx="1296670" cy="158432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9839960" y="3717290"/>
            <a:ext cx="1297940" cy="158432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451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5527" b="61318"/>
          <a:stretch>
            <a:fillRect/>
          </a:stretch>
        </p:blipFill>
        <p:spPr>
          <a:xfrm>
            <a:off x="1043940" y="2663825"/>
            <a:ext cx="4547810" cy="98153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rcRect l="56445" b="61318"/>
          <a:stretch>
            <a:fillRect/>
          </a:stretch>
        </p:blipFill>
        <p:spPr>
          <a:xfrm>
            <a:off x="6816030" y="2663825"/>
            <a:ext cx="4453950" cy="98153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 t="61379" r="55527"/>
          <a:stretch>
            <a:fillRect/>
          </a:stretch>
        </p:blipFill>
        <p:spPr>
          <a:xfrm>
            <a:off x="1043940" y="4221305"/>
            <a:ext cx="4547870" cy="97998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rcRect l="55737" t="61379"/>
          <a:stretch>
            <a:fillRect/>
          </a:stretch>
        </p:blipFill>
        <p:spPr>
          <a:xfrm>
            <a:off x="6743640" y="4221305"/>
            <a:ext cx="4526340" cy="979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064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43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59093" y="2538907"/>
            <a:ext cx="1828110" cy="36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52947" y="2538907"/>
            <a:ext cx="1837632" cy="36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49571" y="3644191"/>
            <a:ext cx="1837632" cy="371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52947" y="3644191"/>
            <a:ext cx="1809068" cy="36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73742850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2664000" y="2276793"/>
            <a:ext cx="936000" cy="942510"/>
          </a:xfrm>
          <a:prstGeom prst="rect">
            <a:avLst/>
          </a:prstGeom>
        </p:spPr>
      </p:pic>
      <p:pic>
        <p:nvPicPr>
          <p:cNvPr id="2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8184690" y="2276793"/>
            <a:ext cx="936000" cy="942510"/>
          </a:xfrm>
          <a:prstGeom prst="rect">
            <a:avLst/>
          </a:prstGeom>
        </p:spPr>
      </p:pic>
      <p:pic>
        <p:nvPicPr>
          <p:cNvPr id="12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2664635" y="3356928"/>
            <a:ext cx="936000" cy="942510"/>
          </a:xfrm>
          <a:prstGeom prst="rect">
            <a:avLst/>
          </a:prstGeom>
        </p:spPr>
      </p:pic>
      <p:pic>
        <p:nvPicPr>
          <p:cNvPr id="13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8157600" y="3356928"/>
            <a:ext cx="936000" cy="942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09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92795" y="3358629"/>
            <a:ext cx="380856" cy="362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30025" y="3358629"/>
            <a:ext cx="380856" cy="362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67153" y="3358629"/>
            <a:ext cx="380855" cy="371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92695" y="3997113"/>
            <a:ext cx="390377" cy="371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30025" y="3997113"/>
            <a:ext cx="380856" cy="371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67254" y="3997113"/>
            <a:ext cx="380856" cy="371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92695" y="4645125"/>
            <a:ext cx="390377" cy="371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29924" y="4645125"/>
            <a:ext cx="390377" cy="371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92795" y="5283608"/>
            <a:ext cx="380856" cy="371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70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97660" y="3771900"/>
            <a:ext cx="117983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64585" y="3804920"/>
            <a:ext cx="1040130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11825" y="3782695"/>
            <a:ext cx="125222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33360" y="3771900"/>
            <a:ext cx="106235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75825" y="3792855"/>
            <a:ext cx="123634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68</cp:revision>
  <dcterms:created xsi:type="dcterms:W3CDTF">2015-09-16T06:44:00Z</dcterms:created>
  <dcterms:modified xsi:type="dcterms:W3CDTF">2025-01-15T14:15:16Z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