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3034665" y="2745105"/>
            <a:ext cx="6122670" cy="13677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8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0005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4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3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