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62502"/>
          <a:stretch>
            <a:fillRect/>
          </a:stretch>
        </p:blipFill>
        <p:spPr>
          <a:xfrm>
            <a:off x="2219938" y="3046590"/>
            <a:ext cx="7752125" cy="764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225091"/>
            <a:ext cx="2818337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2225091"/>
            <a:ext cx="723627" cy="3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1130" y="2225040"/>
            <a:ext cx="2552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3912645"/>
            <a:ext cx="5293904" cy="3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5523926"/>
            <a:ext cx="1694811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8362" y="5514392"/>
            <a:ext cx="799798" cy="37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3979" y="5523926"/>
            <a:ext cx="2275617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9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2152770"/>
            <a:ext cx="418942" cy="36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2143195"/>
            <a:ext cx="418942" cy="37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"/>
          <a:stretch>
            <a:fillRect/>
          </a:stretch>
        </p:blipFill>
        <p:spPr>
          <a:xfrm>
            <a:off x="911225" y="2588260"/>
            <a:ext cx="11233195" cy="2227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20449" y="2702701"/>
            <a:ext cx="418942" cy="36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066" y="3782990"/>
            <a:ext cx="418942" cy="36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900" y="1240155"/>
            <a:ext cx="4578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445" y="1240155"/>
            <a:ext cx="4578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2060" y="1783715"/>
            <a:ext cx="4578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3105" y="2861945"/>
            <a:ext cx="4578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4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57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0185" y="3942080"/>
            <a:ext cx="2571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645" y="3940810"/>
            <a:ext cx="2381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0185" y="4450715"/>
            <a:ext cx="34290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1150" y="4424680"/>
            <a:ext cx="75247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565" y="4439285"/>
            <a:ext cx="11518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71"/>
          <a:stretch>
            <a:fillRect/>
          </a:stretch>
        </p:blipFill>
        <p:spPr>
          <a:xfrm>
            <a:off x="360045" y="3326130"/>
            <a:ext cx="11339830" cy="2700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8312" y="3453566"/>
            <a:ext cx="418942" cy="36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90" y="1268730"/>
            <a:ext cx="6918960" cy="205740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1631315" y="2061210"/>
            <a:ext cx="3312160" cy="5759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559560" y="2565400"/>
            <a:ext cx="3312160" cy="57594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91360" y="2061210"/>
            <a:ext cx="2952115" cy="1080135"/>
          </a:xfrm>
          <a:prstGeom prst="line">
            <a:avLst/>
          </a:prstGeom>
          <a:ln w="19050">
            <a:solidFill>
              <a:srgbClr val="EB38A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2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159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68000"/>
            <a:ext cx="9936000" cy="4177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1657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68000"/>
            <a:ext cx="9936000" cy="4177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83385" y="2160905"/>
            <a:ext cx="7143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3475" y="2160905"/>
            <a:ext cx="50482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9715" y="2187575"/>
            <a:ext cx="20955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2130" y="2160905"/>
            <a:ext cx="50482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7945" y="2080260"/>
            <a:ext cx="1047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1335" y="2160905"/>
            <a:ext cx="50482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8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60" y="2421475"/>
            <a:ext cx="1674000" cy="8522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00" y="3744000"/>
            <a:ext cx="1674000" cy="8522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710" y="5058000"/>
            <a:ext cx="1674000" cy="8522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000" y="2421255"/>
            <a:ext cx="846000" cy="8612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00" y="3717925"/>
            <a:ext cx="846000" cy="8612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000" y="3726000"/>
            <a:ext cx="846000" cy="86124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600" y="3717925"/>
            <a:ext cx="846000" cy="8612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665" y="3717925"/>
            <a:ext cx="846000" cy="86124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000" y="3717925"/>
            <a:ext cx="846000" cy="86124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00" y="5054600"/>
            <a:ext cx="846000" cy="8612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345" y="5054600"/>
            <a:ext cx="846000" cy="861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2663525"/>
            <a:ext cx="390377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653991"/>
            <a:ext cx="771235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475" y="3068955"/>
            <a:ext cx="3067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5815" y="3068955"/>
            <a:ext cx="7334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020" y="3089275"/>
            <a:ext cx="38608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8589" y="3121122"/>
            <a:ext cx="752192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3626386"/>
            <a:ext cx="371335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549" y="3626386"/>
            <a:ext cx="771234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591" y="3645452"/>
            <a:ext cx="333248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110" y="3635919"/>
            <a:ext cx="695062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92594" y="4141183"/>
            <a:ext cx="371335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16070" y="4131650"/>
            <a:ext cx="723627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15113" y="4141183"/>
            <a:ext cx="314205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19546" y="4141183"/>
            <a:ext cx="714106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890664"/>
            <a:ext cx="342770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4535" y="1629410"/>
            <a:ext cx="50609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750" y="2480945"/>
            <a:ext cx="3048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295" y="2455545"/>
            <a:ext cx="3048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9650" y="3157220"/>
            <a:ext cx="3714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645" y="3218815"/>
            <a:ext cx="4000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1600" y="3740150"/>
            <a:ext cx="39052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9255" y="3740150"/>
            <a:ext cx="4000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0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2091339"/>
            <a:ext cx="418942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"/>
          <a:stretch>
            <a:fillRect/>
          </a:stretch>
        </p:blipFill>
        <p:spPr>
          <a:xfrm>
            <a:off x="911225" y="3067050"/>
            <a:ext cx="11161440" cy="1084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04731" y="3181972"/>
            <a:ext cx="418942" cy="36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328847"/>
            <a:ext cx="418942" cy="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580" y="3237230"/>
            <a:ext cx="4191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55" y="3770630"/>
            <a:ext cx="4286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55" y="4304665"/>
            <a:ext cx="4286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580" y="4838065"/>
            <a:ext cx="4191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2207571"/>
            <a:ext cx="1666247" cy="3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2742328"/>
            <a:ext cx="1723375" cy="3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44" y="2742328"/>
            <a:ext cx="2427959" cy="3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259" y="2751877"/>
            <a:ext cx="761711" cy="32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69</cp:revision>
  <dcterms:created xsi:type="dcterms:W3CDTF">2015-09-16T06:44:00Z</dcterms:created>
  <dcterms:modified xsi:type="dcterms:W3CDTF">2025-01-14T14:25:57Z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