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4"/>
          <a:stretch>
            <a:fillRect/>
          </a:stretch>
        </p:blipFill>
        <p:spPr>
          <a:xfrm>
            <a:off x="2431415" y="2708910"/>
            <a:ext cx="7329241" cy="15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3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315" y="2449830"/>
            <a:ext cx="10181590" cy="403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380" y="2948947"/>
            <a:ext cx="10485715" cy="286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3321415"/>
            <a:ext cx="10495238" cy="286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91428" y="3712984"/>
            <a:ext cx="4552380" cy="286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3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88000" y="973455"/>
            <a:ext cx="265430" cy="33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24990" y="3016250"/>
            <a:ext cx="6940550" cy="37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34285" y="3946327"/>
            <a:ext cx="9238095" cy="285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39047" y="1057852"/>
            <a:ext cx="257142" cy="21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96190" y="3509419"/>
            <a:ext cx="10161904" cy="286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00952" y="3919603"/>
            <a:ext cx="7476190" cy="286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86666" y="4759050"/>
            <a:ext cx="8219047" cy="267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8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6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3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00952" y="1076984"/>
            <a:ext cx="238095" cy="219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7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315" y="1352550"/>
            <a:ext cx="10210165" cy="336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428" y="1784353"/>
            <a:ext cx="10323809" cy="286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1904" y="2166637"/>
            <a:ext cx="6609523" cy="286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67619" y="2577593"/>
            <a:ext cx="209523" cy="219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96190" y="2577593"/>
            <a:ext cx="228572" cy="219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2023-12-26T02:09:23Z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