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21" b="44093"/>
          <a:stretch>
            <a:fillRect/>
          </a:stretch>
        </p:blipFill>
        <p:spPr>
          <a:xfrm>
            <a:off x="839470" y="2924810"/>
            <a:ext cx="10604335" cy="842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6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720000" y="2459307"/>
            <a:ext cx="523809" cy="247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739047" y="2449773"/>
            <a:ext cx="295238" cy="247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405714" y="2468841"/>
            <a:ext cx="514285" cy="228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024761" y="2907406"/>
            <a:ext cx="542857" cy="238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767619" y="2907406"/>
            <a:ext cx="304761" cy="238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120000" y="3860809"/>
            <a:ext cx="238095" cy="190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6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39047" y="2048540"/>
            <a:ext cx="219047" cy="190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72380" y="2486778"/>
            <a:ext cx="209523" cy="190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034285" y="2934543"/>
            <a:ext cx="238095" cy="190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700952" y="3372780"/>
            <a:ext cx="209523" cy="200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4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39047" y="1162727"/>
            <a:ext cx="219047" cy="200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43809" y="3470529"/>
            <a:ext cx="200000" cy="190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4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77142" y="1134316"/>
            <a:ext cx="200000" cy="190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53333" y="3444932"/>
            <a:ext cx="9942857" cy="257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05865" y="3835400"/>
            <a:ext cx="6409055" cy="306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8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0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0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558095" y="1105409"/>
            <a:ext cx="723809" cy="200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681904" y="1114938"/>
            <a:ext cx="400000" cy="1905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758095" y="1105409"/>
            <a:ext cx="371428" cy="200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1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15238" y="1133963"/>
            <a:ext cx="219047" cy="190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96190" y="3315699"/>
            <a:ext cx="1561904" cy="247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43809" y="4192205"/>
            <a:ext cx="10180953" cy="257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77142" y="4630458"/>
            <a:ext cx="7409523" cy="257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OWNiOTUzNzBmZTllNjFhNjUzMzRhNTA5NDdhZDA5OT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2023-12-26T05:53:26Z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