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3" r:id="rId4"/>
    <p:sldId id="372" r:id="rId5"/>
    <p:sldId id="371" r:id="rId6"/>
    <p:sldId id="370" r:id="rId7"/>
    <p:sldId id="367" r:id="rId8"/>
    <p:sldId id="365" r:id="rId9"/>
    <p:sldId id="364" r:id="rId10"/>
  </p:sldIdLst>
  <p:sldSz cx="12192000" cy="6858000"/>
  <p:notesSz cx="6858000" cy="9144000"/>
  <p:custDataLst>
    <p:tags r:id="rId1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4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tags" Target="../tags/tag2.xml"/><Relationship Id="rId3" Type="http://schemas.openxmlformats.org/officeDocument/2006/relationships/image" Target="../media/image8.png"/><Relationship Id="rId2" Type="http://schemas.openxmlformats.org/officeDocument/2006/relationships/tags" Target="../tags/tag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3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558"/>
          <a:stretch>
            <a:fillRect/>
          </a:stretch>
        </p:blipFill>
        <p:spPr>
          <a:xfrm>
            <a:off x="2567305" y="2924810"/>
            <a:ext cx="7207255" cy="1394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4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6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10476" y="1515292"/>
            <a:ext cx="609523" cy="2573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43700" y="1492250"/>
            <a:ext cx="728980" cy="289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454140" y="1894840"/>
            <a:ext cx="275590" cy="287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05714" y="3659869"/>
            <a:ext cx="8476191" cy="276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77315" y="4429760"/>
            <a:ext cx="10102850" cy="354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72380" y="4956146"/>
            <a:ext cx="1638095" cy="2573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animBg="1"/>
      <p:bldP spid="8" grpId="0" bldLvl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0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6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644715"/>
            <a:ext cx="10800000" cy="878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517205"/>
            <a:ext cx="10800000" cy="1699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9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572325"/>
            <a:ext cx="10800000" cy="2370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8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539047" y="1038688"/>
            <a:ext cx="1790476" cy="285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53333" y="1505507"/>
            <a:ext cx="238094" cy="219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224761" y="4087305"/>
            <a:ext cx="266666" cy="219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9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05714" y="1095827"/>
            <a:ext cx="2819048" cy="276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00952" y="1524460"/>
            <a:ext cx="10457143" cy="276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72380" y="1953093"/>
            <a:ext cx="4419047" cy="276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729523" y="2391252"/>
            <a:ext cx="1247619" cy="257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843809" y="2819885"/>
            <a:ext cx="2647619" cy="257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672380" y="2810360"/>
            <a:ext cx="2942857" cy="285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786666" y="2819885"/>
            <a:ext cx="1228571" cy="276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133465" y="3242945"/>
            <a:ext cx="495300" cy="25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9367619" y="3686677"/>
            <a:ext cx="600000" cy="266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500952" y="4115310"/>
            <a:ext cx="600000" cy="257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548571" y="4534418"/>
            <a:ext cx="5019047" cy="285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577142" y="4972577"/>
            <a:ext cx="4857141" cy="276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996190" y="5401210"/>
            <a:ext cx="4714285" cy="276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OWNiOTUzNzBmZTllNjFhNjUzMzRhNTA5NDdhZDA5OT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2023-12-26T02:15:57Z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