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8" r:id="rId6"/>
    <p:sldId id="367" r:id="rId7"/>
    <p:sldId id="366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10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1847215" y="2924810"/>
            <a:ext cx="8561950" cy="133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1086401"/>
            <a:ext cx="209523" cy="20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2668958"/>
            <a:ext cx="200000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6666" y="1143570"/>
            <a:ext cx="219047" cy="20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1172203"/>
            <a:ext cx="247619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1153050"/>
            <a:ext cx="219047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880" y="2132965"/>
            <a:ext cx="7999571" cy="138826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66545" y="2315210"/>
            <a:ext cx="1649095" cy="9696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1631315" y="2420620"/>
            <a:ext cx="1584325" cy="4324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1566545" y="2852420"/>
            <a:ext cx="1584325" cy="4324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75" y="3594550"/>
            <a:ext cx="10800000" cy="97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4615227" y="3661862"/>
            <a:ext cx="2104761" cy="25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9777132" y="3661862"/>
            <a:ext cx="1571428" cy="25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1119989" y="4200362"/>
            <a:ext cx="8447619" cy="25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