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-4204"/>
          <a:stretch>
            <a:fillRect/>
          </a:stretch>
        </p:blipFill>
        <p:spPr>
          <a:xfrm>
            <a:off x="3647440" y="1844675"/>
            <a:ext cx="4896078" cy="142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3" r="68226" b="26854"/>
          <a:stretch>
            <a:fillRect/>
          </a:stretch>
        </p:blipFill>
        <p:spPr>
          <a:xfrm>
            <a:off x="3359150" y="3429000"/>
            <a:ext cx="5888708" cy="111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20000" y="1925472"/>
            <a:ext cx="238095" cy="20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72380" y="3346145"/>
            <a:ext cx="219047" cy="20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1124381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4285" y="2543432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31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586666" y="5315958"/>
            <a:ext cx="219047" cy="2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539047" y="5315958"/>
            <a:ext cx="247619" cy="2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2596190" y="5764543"/>
            <a:ext cx="200000" cy="1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8558095" y="5764543"/>
            <a:ext cx="209523" cy="1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1904" y="2050227"/>
            <a:ext cx="219047" cy="19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91428" y="2498694"/>
            <a:ext cx="200000" cy="19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62857" y="2947160"/>
            <a:ext cx="247619" cy="19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1904" y="3386085"/>
            <a:ext cx="209523" cy="2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96150"/>
            <a:ext cx="10800000" cy="230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0904758" y="4374845"/>
            <a:ext cx="238095" cy="1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876187" y="4795445"/>
            <a:ext cx="266666" cy="23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0876187" y="5244722"/>
            <a:ext cx="266666" cy="23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0914282" y="5722677"/>
            <a:ext cx="228571" cy="17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1534475"/>
            <a:ext cx="200000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96190" y="1973015"/>
            <a:ext cx="238095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72380" y="2421088"/>
            <a:ext cx="247619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80"/>
          <a:stretch>
            <a:fillRect/>
          </a:stretch>
        </p:blipFill>
        <p:spPr>
          <a:xfrm>
            <a:off x="720090" y="4005580"/>
            <a:ext cx="10800080" cy="4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758095" y="4081692"/>
            <a:ext cx="1095238" cy="24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0"/>
          <a:stretch>
            <a:fillRect/>
          </a:stretch>
        </p:blipFill>
        <p:spPr>
          <a:xfrm>
            <a:off x="695325" y="1053015"/>
            <a:ext cx="10800080" cy="400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5238" y="1095854"/>
            <a:ext cx="238095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2420139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761" y="3744425"/>
            <a:ext cx="238095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05714" y="5040129"/>
            <a:ext cx="2895237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