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8" b="43016"/>
          <a:stretch>
            <a:fillRect/>
          </a:stretch>
        </p:blipFill>
        <p:spPr>
          <a:xfrm>
            <a:off x="1055370" y="2780665"/>
            <a:ext cx="10120857" cy="114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05955" y="1544320"/>
            <a:ext cx="561975" cy="274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43809" y="2879566"/>
            <a:ext cx="571428" cy="19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8095" y="2929030"/>
            <a:ext cx="571428" cy="25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43595" y="3377565"/>
            <a:ext cx="819150" cy="28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1591635"/>
            <a:ext cx="1323809" cy="257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1610700"/>
            <a:ext cx="552380" cy="22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0000" y="1944350"/>
            <a:ext cx="771428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91428" y="1953883"/>
            <a:ext cx="1761904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19845" y="2543810"/>
            <a:ext cx="1430020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34285" y="2907168"/>
            <a:ext cx="2276190" cy="22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48445" y="2914015"/>
            <a:ext cx="1303655" cy="28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167619" y="3507737"/>
            <a:ext cx="733333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34285" y="3822321"/>
            <a:ext cx="2504761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148571" y="3860453"/>
            <a:ext cx="3780952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10476" y="4155971"/>
            <a:ext cx="2495238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167619" y="4203635"/>
            <a:ext cx="885714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1621424"/>
            <a:ext cx="257142" cy="171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67619" y="1592773"/>
            <a:ext cx="276190" cy="24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4285" y="1602323"/>
            <a:ext cx="285714" cy="2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34285" y="1592773"/>
            <a:ext cx="295238" cy="24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24761" y="1583223"/>
            <a:ext cx="285714" cy="25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10476" y="1611874"/>
            <a:ext cx="257142" cy="21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91428" y="1592773"/>
            <a:ext cx="276190" cy="24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10476" y="2041640"/>
            <a:ext cx="304761" cy="2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48571" y="2032089"/>
            <a:ext cx="295238" cy="24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00952" y="2051190"/>
            <a:ext cx="295238" cy="21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358095" y="2060741"/>
            <a:ext cx="276190" cy="1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43809" y="2051190"/>
            <a:ext cx="304761" cy="21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443809" y="2032089"/>
            <a:ext cx="285715" cy="24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034285" y="2041640"/>
            <a:ext cx="285715" cy="2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673225" y="2482215"/>
            <a:ext cx="294640" cy="189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491428" y="2490507"/>
            <a:ext cx="295238" cy="21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043809" y="2471406"/>
            <a:ext cx="304761" cy="2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824761" y="2480956"/>
            <a:ext cx="304761" cy="2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920000" y="2500057"/>
            <a:ext cx="285714" cy="20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948571" y="2500057"/>
            <a:ext cx="295237" cy="19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767619" y="2471406"/>
            <a:ext cx="285715" cy="25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548571" y="2471406"/>
            <a:ext cx="285714" cy="25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462857" y="2920273"/>
            <a:ext cx="285714" cy="2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253333" y="2939374"/>
            <a:ext cx="276190" cy="20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577142" y="2939374"/>
            <a:ext cx="276190" cy="21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643809" y="2920273"/>
            <a:ext cx="304761" cy="2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672380" y="2939374"/>
            <a:ext cx="295238" cy="21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2020504"/>
            <a:ext cx="4733333" cy="25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67619" y="2458970"/>
            <a:ext cx="5628572" cy="25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4285" y="2458970"/>
            <a:ext cx="1723809" cy="25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2906967"/>
            <a:ext cx="9314285" cy="25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2023-12-26T04:06:50Z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