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5" r:id="rId4"/>
    <p:sldId id="394" r:id="rId5"/>
    <p:sldId id="393" r:id="rId6"/>
    <p:sldId id="392" r:id="rId7"/>
    <p:sldId id="391" r:id="rId8"/>
    <p:sldId id="389" r:id="rId9"/>
    <p:sldId id="388" r:id="rId10"/>
    <p:sldId id="387" r:id="rId11"/>
    <p:sldId id="386" r:id="rId12"/>
    <p:sldId id="385" r:id="rId13"/>
    <p:sldId id="383" r:id="rId14"/>
    <p:sldId id="382" r:id="rId15"/>
    <p:sldId id="381" r:id="rId16"/>
    <p:sldId id="380" r:id="rId17"/>
    <p:sldId id="378" r:id="rId18"/>
    <p:sldId id="377" r:id="rId19"/>
    <p:sldId id="376" r:id="rId20"/>
    <p:sldId id="375" r:id="rId21"/>
    <p:sldId id="374" r:id="rId22"/>
    <p:sldId id="372" r:id="rId23"/>
    <p:sldId id="371" r:id="rId24"/>
    <p:sldId id="370" r:id="rId25"/>
    <p:sldId id="369" r:id="rId26"/>
    <p:sldId id="367" r:id="rId27"/>
    <p:sldId id="366" r:id="rId28"/>
    <p:sldId id="365" r:id="rId29"/>
    <p:sldId id="364" r:id="rId30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6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3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4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5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835"/>
            <a:ext cx="10800000" cy="241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96190" y="1143495"/>
            <a:ext cx="304761" cy="285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10078720" cy="1640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67980" y="836295"/>
            <a:ext cx="489585" cy="37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2397760"/>
            <a:ext cx="10078720" cy="440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96155" y="1543050"/>
            <a:ext cx="2941955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62857" y="1667600"/>
            <a:ext cx="2428571" cy="390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0952" y="2277442"/>
            <a:ext cx="428571" cy="343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29523" y="3430424"/>
            <a:ext cx="2828571" cy="390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720000" y="4621521"/>
            <a:ext cx="2038095" cy="352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443730" y="5133340"/>
            <a:ext cx="1981200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539047" y="5202776"/>
            <a:ext cx="2104761" cy="352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4540"/>
            <a:ext cx="9995535" cy="5997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5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9605"/>
            <a:ext cx="10800000" cy="35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77142" y="1172313"/>
            <a:ext cx="323809" cy="295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67619" y="2364654"/>
            <a:ext cx="1019047" cy="295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96190" y="3556996"/>
            <a:ext cx="285714" cy="295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15238" y="2317375"/>
            <a:ext cx="266666" cy="28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39875" y="3422650"/>
            <a:ext cx="9542145" cy="47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0165" y="4023360"/>
            <a:ext cx="9864090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31265" y="4613275"/>
            <a:ext cx="9907905" cy="47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58095" y="5307882"/>
            <a:ext cx="961904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 bldLvl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15238" y="2696472"/>
            <a:ext cx="828571" cy="362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81904" y="2706000"/>
            <a:ext cx="838096" cy="342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15238" y="3296703"/>
            <a:ext cx="809523" cy="381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39047" y="3306230"/>
            <a:ext cx="390476" cy="342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39047" y="3896934"/>
            <a:ext cx="390476" cy="362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24761" y="3896934"/>
            <a:ext cx="800000" cy="352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86666" y="4497164"/>
            <a:ext cx="847619" cy="362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320000" y="5106923"/>
            <a:ext cx="819047" cy="362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624761" y="5087868"/>
            <a:ext cx="819047" cy="381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111825"/>
            <a:ext cx="10800000" cy="241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295"/>
            <a:ext cx="9058275" cy="598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69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064625" cy="5992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3" b="-2304"/>
          <a:stretch>
            <a:fillRect/>
          </a:stretch>
        </p:blipFill>
        <p:spPr>
          <a:xfrm>
            <a:off x="1642110" y="908685"/>
            <a:ext cx="9924821" cy="667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556835"/>
            <a:ext cx="10800000" cy="3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4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97550" y="1059815"/>
            <a:ext cx="321310" cy="272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68005" y="1993265"/>
            <a:ext cx="378460" cy="311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44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28936" y="1162788"/>
            <a:ext cx="290496" cy="28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99148" y="2307520"/>
            <a:ext cx="263263" cy="28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4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23060" y="2155190"/>
            <a:ext cx="9686925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2891755"/>
            <a:ext cx="9952381" cy="391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9523" y="3503020"/>
            <a:ext cx="2657142" cy="372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2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34285" y="1724380"/>
            <a:ext cx="266666" cy="2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15238" y="3524380"/>
            <a:ext cx="295238" cy="28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40779" y="1096675"/>
            <a:ext cx="290909" cy="249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78441" y="4230181"/>
            <a:ext cx="257662" cy="249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15238" y="1086515"/>
            <a:ext cx="285715" cy="295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24761" y="1068666"/>
            <a:ext cx="285714" cy="29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6"/>
          <a:stretch>
            <a:fillRect/>
          </a:stretch>
        </p:blipFill>
        <p:spPr>
          <a:xfrm>
            <a:off x="1127125" y="1556385"/>
            <a:ext cx="10224860" cy="4182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86666" y="1143660"/>
            <a:ext cx="323809" cy="28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67619" y="1172000"/>
            <a:ext cx="285714" cy="2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96190" y="1163012"/>
            <a:ext cx="285714" cy="296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37</cp:revision>
  <dcterms:created xsi:type="dcterms:W3CDTF">2015-09-16T06:52:00Z</dcterms:created>
  <dcterms:modified xsi:type="dcterms:W3CDTF">2023-12-29T10:58:20Z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