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2" r:id="rId4"/>
    <p:sldId id="371" r:id="rId5"/>
    <p:sldId id="370" r:id="rId6"/>
    <p:sldId id="369" r:id="rId7"/>
    <p:sldId id="367" r:id="rId8"/>
    <p:sldId id="366" r:id="rId9"/>
    <p:sldId id="365" r:id="rId10"/>
    <p:sldId id="364" r:id="rId11"/>
  </p:sldIdLst>
  <p:sldSz cx="12192000" cy="6858000"/>
  <p:notesSz cx="6858000" cy="9144000"/>
  <p:custDataLst>
    <p:tags r:id="rId1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03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2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891" b="13038"/>
          <a:stretch>
            <a:fillRect/>
          </a:stretch>
        </p:blipFill>
        <p:spPr>
          <a:xfrm>
            <a:off x="1868170" y="2722245"/>
            <a:ext cx="8455660" cy="1232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0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4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77142" y="1486910"/>
            <a:ext cx="10180953" cy="2955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72380" y="1963678"/>
            <a:ext cx="4133333" cy="2860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091428" y="2469053"/>
            <a:ext cx="228572" cy="2193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78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443809" y="1076821"/>
            <a:ext cx="257142" cy="2191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48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92190"/>
            <a:ext cx="10800000" cy="2344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58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4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0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539047" y="2307445"/>
            <a:ext cx="1190477" cy="257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443809" y="2889318"/>
            <a:ext cx="609523" cy="257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120000" y="3461652"/>
            <a:ext cx="2066666" cy="2861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586666" y="4539548"/>
            <a:ext cx="2047619" cy="276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872380" y="4549087"/>
            <a:ext cx="2057142" cy="2670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5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20000" y="1086534"/>
            <a:ext cx="1638095" cy="276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81904" y="1544674"/>
            <a:ext cx="9857141" cy="2863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805170" y="2011680"/>
            <a:ext cx="353060" cy="258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OWNiOTUzNzBmZTllNjFhNjUzMzRhNTA5NDdhZDA5OT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36</cp:revision>
  <dcterms:created xsi:type="dcterms:W3CDTF">2015-09-16T06:52:00Z</dcterms:created>
  <dcterms:modified xsi:type="dcterms:W3CDTF">2023-12-26T02:25:53Z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