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4597"/>
    <a:srgbClr val="EE4D9B"/>
    <a:srgbClr val="F59EC7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64" b="26259"/>
          <a:stretch>
            <a:fillRect/>
          </a:stretch>
        </p:blipFill>
        <p:spPr>
          <a:xfrm>
            <a:off x="3503295" y="2856230"/>
            <a:ext cx="5176794" cy="1146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56"/>
          <a:stretch>
            <a:fillRect/>
          </a:stretch>
        </p:blipFill>
        <p:spPr>
          <a:xfrm>
            <a:off x="720090" y="972185"/>
            <a:ext cx="10800080" cy="130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348865"/>
            <a:ext cx="10480040" cy="110680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287395" y="23488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6527800" y="22764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11208385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2423160" y="29965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5447665" y="29337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8328025" y="29425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0459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04597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1743877"/>
            <a:ext cx="314285" cy="228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0000" y="1753406"/>
            <a:ext cx="295238" cy="2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96190" y="1753406"/>
            <a:ext cx="304761" cy="2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10476" y="2534813"/>
            <a:ext cx="285714" cy="257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86666" y="2553872"/>
            <a:ext cx="266666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72380" y="2544343"/>
            <a:ext cx="276190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9047" y="2563402"/>
            <a:ext cx="295237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0000" y="3363867"/>
            <a:ext cx="276190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96190" y="3363867"/>
            <a:ext cx="285714" cy="2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62857" y="3354338"/>
            <a:ext cx="285714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291428" y="3344809"/>
            <a:ext cx="276190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53333" y="4154804"/>
            <a:ext cx="285714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129523" y="4154804"/>
            <a:ext cx="295238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205714" y="4154804"/>
            <a:ext cx="285714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262857" y="4173862"/>
            <a:ext cx="314285" cy="2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190" y="1114905"/>
            <a:ext cx="200000" cy="19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2563014"/>
            <a:ext cx="209523" cy="200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4020649"/>
            <a:ext cx="209523" cy="200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00952" y="1181908"/>
            <a:ext cx="238095" cy="1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3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424761" y="3619442"/>
            <a:ext cx="200000" cy="20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2857" y="1648557"/>
            <a:ext cx="247619" cy="2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7142" y="2153593"/>
            <a:ext cx="200000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2649100"/>
            <a:ext cx="514285" cy="2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0000" y="3125549"/>
            <a:ext cx="1333333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3135078"/>
            <a:ext cx="1323809" cy="22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761" y="4135621"/>
            <a:ext cx="4047619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611227"/>
            <a:ext cx="266666" cy="2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1428" y="2107343"/>
            <a:ext cx="266666" cy="24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20000" y="2641622"/>
            <a:ext cx="238095" cy="18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91428" y="3118657"/>
            <a:ext cx="266666" cy="2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77142" y="3643396"/>
            <a:ext cx="561904" cy="1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705467"/>
            <a:ext cx="7809523" cy="2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476" y="2791380"/>
            <a:ext cx="819047" cy="2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3296235"/>
            <a:ext cx="800000" cy="2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10476" y="3791563"/>
            <a:ext cx="1466666" cy="2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29523" y="4296418"/>
            <a:ext cx="514285" cy="2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