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363" r:id="rId3"/>
    <p:sldId id="394" r:id="rId4"/>
    <p:sldId id="393" r:id="rId5"/>
    <p:sldId id="392" r:id="rId6"/>
    <p:sldId id="391" r:id="rId7"/>
    <p:sldId id="390" r:id="rId8"/>
    <p:sldId id="388" r:id="rId9"/>
    <p:sldId id="387" r:id="rId10"/>
    <p:sldId id="386" r:id="rId11"/>
    <p:sldId id="385" r:id="rId12"/>
    <p:sldId id="384" r:id="rId13"/>
    <p:sldId id="382" r:id="rId14"/>
    <p:sldId id="381" r:id="rId15"/>
    <p:sldId id="380" r:id="rId16"/>
    <p:sldId id="379" r:id="rId17"/>
    <p:sldId id="377" r:id="rId18"/>
    <p:sldId id="376" r:id="rId19"/>
    <p:sldId id="375" r:id="rId20"/>
    <p:sldId id="374" r:id="rId21"/>
    <p:sldId id="372" r:id="rId22"/>
    <p:sldId id="425" r:id="rId23"/>
    <p:sldId id="371" r:id="rId25"/>
    <p:sldId id="426" r:id="rId26"/>
    <p:sldId id="370" r:id="rId27"/>
    <p:sldId id="369" r:id="rId28"/>
    <p:sldId id="367" r:id="rId29"/>
    <p:sldId id="366" r:id="rId30"/>
    <p:sldId id="365" r:id="rId31"/>
    <p:sldId id="364" r:id="rId32"/>
  </p:sldIdLst>
  <p:sldSz cx="12192000" cy="6858000"/>
  <p:notesSz cx="6858000" cy="9144000"/>
  <p:custDataLst>
    <p:tags r:id="rId3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2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6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3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4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tags" Target="../tags/tag5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63590"/>
            <a:ext cx="10800000" cy="2406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92785"/>
            <a:ext cx="9730105" cy="6122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73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200"/>
            <a:ext cx="10800000" cy="4248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16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23376" y="1103657"/>
            <a:ext cx="937100" cy="263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01284" y="3210171"/>
            <a:ext cx="238385" cy="255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70972" y="5308457"/>
            <a:ext cx="254825" cy="263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36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77236" y="2128888"/>
            <a:ext cx="325818" cy="317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26109" y="3212452"/>
            <a:ext cx="276945" cy="236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26109" y="3733867"/>
            <a:ext cx="276945" cy="236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077236" y="4735960"/>
            <a:ext cx="325818" cy="317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423709" y="5778789"/>
            <a:ext cx="2337745" cy="325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33163" y="6316497"/>
            <a:ext cx="716799" cy="268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7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1144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4793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7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24761" y="1114879"/>
            <a:ext cx="285714" cy="304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81904" y="3553363"/>
            <a:ext cx="342858" cy="295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22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64108" y="1676200"/>
            <a:ext cx="279718" cy="279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94815" y="5624195"/>
            <a:ext cx="9168765" cy="403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06195" y="6229350"/>
            <a:ext cx="8573770" cy="375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756735"/>
            <a:ext cx="10800000" cy="30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3789495"/>
            <a:ext cx="10800000" cy="3024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1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67619" y="2784288"/>
            <a:ext cx="847619" cy="371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58095" y="3385205"/>
            <a:ext cx="1666666" cy="381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29523" y="3995660"/>
            <a:ext cx="780952" cy="371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062720" y="3895725"/>
            <a:ext cx="809625" cy="481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777142" y="4615653"/>
            <a:ext cx="790476" cy="352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653333" y="5226108"/>
            <a:ext cx="800000" cy="362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234285" y="5836564"/>
            <a:ext cx="819047" cy="381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773"/>
          <a:stretch>
            <a:fillRect/>
          </a:stretch>
        </p:blipFill>
        <p:spPr>
          <a:xfrm>
            <a:off x="720090" y="972185"/>
            <a:ext cx="10753090" cy="490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27"/>
          <a:stretch>
            <a:fillRect/>
          </a:stretch>
        </p:blipFill>
        <p:spPr>
          <a:xfrm>
            <a:off x="695325" y="1053015"/>
            <a:ext cx="10753090" cy="2977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164"/>
          <a:stretch>
            <a:fillRect/>
          </a:stretch>
        </p:blipFill>
        <p:spPr>
          <a:xfrm>
            <a:off x="720090" y="972185"/>
            <a:ext cx="10753090" cy="4328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60"/>
          <a:stretch>
            <a:fillRect/>
          </a:stretch>
        </p:blipFill>
        <p:spPr>
          <a:xfrm>
            <a:off x="695325" y="908870"/>
            <a:ext cx="10753090" cy="3100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4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62857" y="1775076"/>
            <a:ext cx="295238" cy="305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2276290"/>
            <a:ext cx="10800000" cy="2406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63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96378" y="1145438"/>
            <a:ext cx="319023" cy="282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36635" y="1063625"/>
            <a:ext cx="445135" cy="375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77142" y="3546005"/>
            <a:ext cx="295238" cy="305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3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13840" y="2864485"/>
            <a:ext cx="9834880" cy="469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67790" y="3429635"/>
            <a:ext cx="10036175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29523" y="4153529"/>
            <a:ext cx="8590475" cy="390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10476865" cy="6058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29523" y="1743428"/>
            <a:ext cx="342857" cy="29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98690" y="3477895"/>
            <a:ext cx="345440" cy="39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86666" y="1124531"/>
            <a:ext cx="285715" cy="295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43809" y="5395416"/>
            <a:ext cx="295238" cy="305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2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56000" y="2252345"/>
            <a:ext cx="421005" cy="379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39047" y="4168513"/>
            <a:ext cx="295238" cy="295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8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48571" y="1067703"/>
            <a:ext cx="342857" cy="296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2708725"/>
            <a:ext cx="10800000" cy="1224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295"/>
            <a:ext cx="9793605" cy="5940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19645" y="781050"/>
            <a:ext cx="500380" cy="57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0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20000" y="1172303"/>
            <a:ext cx="295238" cy="305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5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24761" y="2212635"/>
            <a:ext cx="2876190" cy="391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96130" y="2794635"/>
            <a:ext cx="2076450" cy="400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43809" y="3424640"/>
            <a:ext cx="2866666" cy="400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96130" y="3947795"/>
            <a:ext cx="2076450" cy="450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2023-12-26T03:06:20Z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