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7" r:id="rId4"/>
    <p:sldId id="366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558"/>
          <a:stretch>
            <a:fillRect/>
          </a:stretch>
        </p:blipFill>
        <p:spPr>
          <a:xfrm>
            <a:off x="2495550" y="2708910"/>
            <a:ext cx="7207255" cy="139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8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3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86666" y="1563728"/>
            <a:ext cx="238095" cy="219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62400" y="1564005"/>
            <a:ext cx="328930" cy="251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90360" y="1564005"/>
            <a:ext cx="267970" cy="256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339047" y="2499041"/>
            <a:ext cx="219047" cy="209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0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15238" y="1038770"/>
            <a:ext cx="219047" cy="219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67619" y="4272354"/>
            <a:ext cx="4704761" cy="286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3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7619" y="1972705"/>
            <a:ext cx="10190476" cy="276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82040" y="2378710"/>
            <a:ext cx="10389235" cy="337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91428" y="2906697"/>
            <a:ext cx="8361904" cy="276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96365" y="3749040"/>
            <a:ext cx="10053320" cy="358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91428" y="4307685"/>
            <a:ext cx="10466666" cy="266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62857" y="4774681"/>
            <a:ext cx="1638095" cy="257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bldLvl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2023-12-26T02:21:28Z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