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9" r:id="rId4"/>
    <p:sldId id="368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03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7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image" Target="../media/image7.png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892" b="33005"/>
          <a:stretch>
            <a:fillRect/>
          </a:stretch>
        </p:blipFill>
        <p:spPr>
          <a:xfrm>
            <a:off x="3719195" y="2924810"/>
            <a:ext cx="4896011" cy="1005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3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72380" y="1086561"/>
            <a:ext cx="238095" cy="190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676"/>
          <a:stretch>
            <a:fillRect/>
          </a:stretch>
        </p:blipFill>
        <p:spPr>
          <a:xfrm>
            <a:off x="695960" y="4867910"/>
            <a:ext cx="10800080" cy="217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46"/>
          <a:stretch>
            <a:fillRect/>
          </a:stretch>
        </p:blipFill>
        <p:spPr>
          <a:xfrm>
            <a:off x="720090" y="765995"/>
            <a:ext cx="10800080" cy="2178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72380" y="1043110"/>
            <a:ext cx="209523" cy="200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980" y="3070040"/>
            <a:ext cx="10800000" cy="477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238250" y="3726815"/>
            <a:ext cx="6145054" cy="1351598"/>
          </a:xfrm>
          <a:prstGeom prst="rect">
            <a:avLst/>
          </a:prstGeom>
        </p:spPr>
      </p:pic>
      <p:cxnSp>
        <p:nvCxnSpPr>
          <p:cNvPr id="6" name="直接连接符 5"/>
          <p:cNvCxnSpPr/>
          <p:nvPr>
            <p:custDataLst>
              <p:tags r:id="rId6"/>
            </p:custDataLst>
          </p:nvPr>
        </p:nvCxnSpPr>
        <p:spPr>
          <a:xfrm>
            <a:off x="2523490" y="3950970"/>
            <a:ext cx="2459355" cy="49593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7"/>
            </p:custDataLst>
          </p:nvPr>
        </p:nvCxnSpPr>
        <p:spPr>
          <a:xfrm>
            <a:off x="2462530" y="4446905"/>
            <a:ext cx="2520315" cy="43180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8"/>
            </p:custDataLst>
          </p:nvPr>
        </p:nvCxnSpPr>
        <p:spPr>
          <a:xfrm flipV="1">
            <a:off x="2894330" y="4014470"/>
            <a:ext cx="2160270" cy="86423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58095" y="1658117"/>
            <a:ext cx="2238095" cy="247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39047" y="1658117"/>
            <a:ext cx="2257142" cy="247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67619" y="2163176"/>
            <a:ext cx="2228571" cy="247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5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91428" y="1877253"/>
            <a:ext cx="219047" cy="200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405714" y="1877253"/>
            <a:ext cx="238095" cy="190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624761" y="2382289"/>
            <a:ext cx="200000" cy="190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186666" y="4621599"/>
            <a:ext cx="2152380" cy="257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015238" y="4631128"/>
            <a:ext cx="2542857" cy="238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24761" y="5164751"/>
            <a:ext cx="9847619" cy="257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2023-12-26T05:11:08Z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