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1" r:id="rId6"/>
    <p:sldId id="370" r:id="rId7"/>
    <p:sldId id="368" r:id="rId8"/>
    <p:sldId id="367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42156"/>
          <a:stretch>
            <a:fillRect/>
          </a:stretch>
        </p:blipFill>
        <p:spPr>
          <a:xfrm>
            <a:off x="2872740" y="2780665"/>
            <a:ext cx="6446859" cy="1145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195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2563945"/>
            <a:ext cx="10800000" cy="135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340040"/>
            <a:ext cx="10800000" cy="194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6560"/>
            <a:ext cx="10800000" cy="102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